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Lato"/>
      <p:regular r:id="rId20"/>
      <p:bold r:id="rId21"/>
      <p:italic r:id="rId22"/>
      <p:boldItalic r:id="rId23"/>
    </p:embeddedFont>
    <p:embeddedFont>
      <p:font typeface="Gotu"/>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7.xml"/><Relationship Id="rId22" Type="http://schemas.openxmlformats.org/officeDocument/2006/relationships/font" Target="fonts/Lato-italic.fntdata"/><Relationship Id="rId10" Type="http://schemas.openxmlformats.org/officeDocument/2006/relationships/slide" Target="slides/slide6.xml"/><Relationship Id="rId21" Type="http://schemas.openxmlformats.org/officeDocument/2006/relationships/font" Target="fonts/Lato-bold.fntdata"/><Relationship Id="rId13" Type="http://schemas.openxmlformats.org/officeDocument/2006/relationships/slide" Target="slides/slide9.xml"/><Relationship Id="rId24" Type="http://schemas.openxmlformats.org/officeDocument/2006/relationships/font" Target="fonts/Gotu-regular.fntdata"/><Relationship Id="rId12" Type="http://schemas.openxmlformats.org/officeDocument/2006/relationships/slide" Target="slides/slide8.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85d35f7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1085d35f7a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85d35f7a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085d35f7ab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85d35f7a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085d35f7ab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85d35f7a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085d35f7ab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85d35f7a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085d35f7ab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85d35f7a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085d35f7ab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85d35f7a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085d35f7ab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85d35f7a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1085d35f7a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85d35f7a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1085d35f7a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85d35f7a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1085d35f7ab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85d35f7a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1085d35f7ab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85d35f7a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1085d35f7ab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85d35f7a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085d35f7ab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85d35f7a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085d35f7ab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85d35f7a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085d35f7ab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ph idx="2" type="pic"/>
          </p:nvPr>
        </p:nvSpPr>
        <p:spPr>
          <a:xfrm>
            <a:off x="514350" y="2323800"/>
            <a:ext cx="8115300" cy="2305200"/>
          </a:xfrm>
          <a:prstGeom prst="rect">
            <a:avLst/>
          </a:prstGeom>
          <a:noFill/>
          <a:ln>
            <a:noFill/>
          </a:ln>
        </p:spPr>
      </p:sp>
      <p:sp>
        <p:nvSpPr>
          <p:cNvPr id="11" name="Google Shape;11;p2"/>
          <p:cNvSpPr txBox="1"/>
          <p:nvPr>
            <p:ph type="ctrTitle"/>
          </p:nvPr>
        </p:nvSpPr>
        <p:spPr>
          <a:xfrm>
            <a:off x="514350" y="822550"/>
            <a:ext cx="7787700" cy="606300"/>
          </a:xfrm>
          <a:prstGeom prst="rect">
            <a:avLst/>
          </a:prstGeom>
        </p:spPr>
        <p:txBody>
          <a:bodyPr anchorCtr="0" anchor="ctr" bIns="0" lIns="0" spcFirstLastPara="1" rIns="0" wrap="square" tIns="0">
            <a:noAutofit/>
          </a:bodyPr>
          <a:lstStyle>
            <a:lvl1pPr lvl="0" rtl="0">
              <a:spcBef>
                <a:spcPts val="0"/>
              </a:spcBef>
              <a:spcAft>
                <a:spcPts val="0"/>
              </a:spcAft>
              <a:buSzPts val="3800"/>
              <a:buNone/>
              <a:defRPr b="0" sz="3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cxnSp>
        <p:nvCxnSpPr>
          <p:cNvPr id="12" name="Google Shape;12;p2"/>
          <p:cNvCxnSpPr/>
          <p:nvPr/>
        </p:nvCxnSpPr>
        <p:spPr>
          <a:xfrm>
            <a:off x="514350" y="1699022"/>
            <a:ext cx="3050438" cy="0"/>
          </a:xfrm>
          <a:prstGeom prst="straightConnector1">
            <a:avLst/>
          </a:prstGeom>
          <a:noFill/>
          <a:ln cap="rnd" cmpd="sng" w="50800">
            <a:solidFill>
              <a:srgbClr val="452270"/>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2"/>
        </a:solidFill>
      </p:bgPr>
    </p:bg>
    <p:spTree>
      <p:nvGrpSpPr>
        <p:cNvPr id="13" name="Shape 13"/>
        <p:cNvGrpSpPr/>
        <p:nvPr/>
      </p:nvGrpSpPr>
      <p:grpSpPr>
        <a:xfrm>
          <a:off x="0" y="0"/>
          <a:ext cx="0" cy="0"/>
          <a:chOff x="0" y="0"/>
          <a:chExt cx="0" cy="0"/>
        </a:xfrm>
      </p:grpSpPr>
      <p:sp>
        <p:nvSpPr>
          <p:cNvPr id="14" name="Google Shape;14;p3"/>
          <p:cNvSpPr/>
          <p:nvPr/>
        </p:nvSpPr>
        <p:spPr>
          <a:xfrm>
            <a:off x="6229084" y="1028700"/>
            <a:ext cx="2915100" cy="4114800"/>
          </a:xfrm>
          <a:prstGeom prst="rect">
            <a:avLst/>
          </a:prstGeom>
          <a:solidFill>
            <a:srgbClr val="F5D2D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 name="Google Shape;15;p3"/>
          <p:cNvSpPr/>
          <p:nvPr/>
        </p:nvSpPr>
        <p:spPr>
          <a:xfrm>
            <a:off x="1028700" y="1028700"/>
            <a:ext cx="5200500" cy="4114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1554375" y="1633575"/>
            <a:ext cx="3536700" cy="8991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300"/>
              <a:buNone/>
              <a:defRPr b="0" sz="33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7" name="Google Shape;17;p3"/>
          <p:cNvSpPr txBox="1"/>
          <p:nvPr>
            <p:ph idx="1" type="subTitle"/>
          </p:nvPr>
        </p:nvSpPr>
        <p:spPr>
          <a:xfrm>
            <a:off x="1554375" y="2767701"/>
            <a:ext cx="3276300" cy="2154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400"/>
              <a:buNone/>
              <a:defRPr>
                <a:solidFill>
                  <a:schemeClr val="accent1"/>
                </a:solidFill>
              </a:defRPr>
            </a:lvl1pPr>
            <a:lvl2pPr lvl="1" rtl="0" algn="ctr">
              <a:spcBef>
                <a:spcPts val="800"/>
              </a:spcBef>
              <a:spcAft>
                <a:spcPts val="0"/>
              </a:spcAft>
              <a:buClr>
                <a:schemeClr val="dk2"/>
              </a:buClr>
              <a:buSzPts val="3000"/>
              <a:buNone/>
              <a:defRPr sz="3000">
                <a:solidFill>
                  <a:schemeClr val="dk2"/>
                </a:solidFill>
              </a:defRPr>
            </a:lvl2pPr>
            <a:lvl3pPr lvl="2" rtl="0" algn="ctr">
              <a:spcBef>
                <a:spcPts val="800"/>
              </a:spcBef>
              <a:spcAft>
                <a:spcPts val="0"/>
              </a:spcAft>
              <a:buClr>
                <a:schemeClr val="dk2"/>
              </a:buClr>
              <a:buSzPts val="3000"/>
              <a:buNone/>
              <a:defRPr sz="3000">
                <a:solidFill>
                  <a:schemeClr val="dk2"/>
                </a:solidFill>
              </a:defRPr>
            </a:lvl3pPr>
            <a:lvl4pPr lvl="3" rtl="0" algn="ctr">
              <a:spcBef>
                <a:spcPts val="800"/>
              </a:spcBef>
              <a:spcAft>
                <a:spcPts val="0"/>
              </a:spcAft>
              <a:buClr>
                <a:schemeClr val="dk2"/>
              </a:buClr>
              <a:buSzPts val="3000"/>
              <a:buNone/>
              <a:defRPr sz="3000">
                <a:solidFill>
                  <a:schemeClr val="dk2"/>
                </a:solidFill>
              </a:defRPr>
            </a:lvl4pPr>
            <a:lvl5pPr lvl="4" rtl="0" algn="ctr">
              <a:spcBef>
                <a:spcPts val="800"/>
              </a:spcBef>
              <a:spcAft>
                <a:spcPts val="0"/>
              </a:spcAft>
              <a:buClr>
                <a:schemeClr val="dk2"/>
              </a:buClr>
              <a:buSzPts val="3000"/>
              <a:buNone/>
              <a:defRPr sz="3000">
                <a:solidFill>
                  <a:schemeClr val="dk2"/>
                </a:solidFill>
              </a:defRPr>
            </a:lvl5pPr>
            <a:lvl6pPr lvl="5" rtl="0" algn="ctr">
              <a:spcBef>
                <a:spcPts val="800"/>
              </a:spcBef>
              <a:spcAft>
                <a:spcPts val="0"/>
              </a:spcAft>
              <a:buClr>
                <a:schemeClr val="dk2"/>
              </a:buClr>
              <a:buSzPts val="3000"/>
              <a:buNone/>
              <a:defRPr sz="3000">
                <a:solidFill>
                  <a:schemeClr val="dk2"/>
                </a:solidFill>
              </a:defRPr>
            </a:lvl6pPr>
            <a:lvl7pPr lvl="6" rtl="0" algn="ctr">
              <a:spcBef>
                <a:spcPts val="800"/>
              </a:spcBef>
              <a:spcAft>
                <a:spcPts val="0"/>
              </a:spcAft>
              <a:buClr>
                <a:schemeClr val="dk2"/>
              </a:buClr>
              <a:buSzPts val="3000"/>
              <a:buNone/>
              <a:defRPr sz="3000">
                <a:solidFill>
                  <a:schemeClr val="dk2"/>
                </a:solidFill>
              </a:defRPr>
            </a:lvl7pPr>
            <a:lvl8pPr lvl="7" rtl="0" algn="ctr">
              <a:spcBef>
                <a:spcPts val="800"/>
              </a:spcBef>
              <a:spcAft>
                <a:spcPts val="0"/>
              </a:spcAft>
              <a:buClr>
                <a:schemeClr val="dk2"/>
              </a:buClr>
              <a:buSzPts val="3000"/>
              <a:buNone/>
              <a:defRPr sz="3000">
                <a:solidFill>
                  <a:schemeClr val="dk2"/>
                </a:solidFill>
              </a:defRPr>
            </a:lvl8pPr>
            <a:lvl9pPr lvl="8" rtl="0" algn="ctr">
              <a:spcBef>
                <a:spcPts val="800"/>
              </a:spcBef>
              <a:spcAft>
                <a:spcPts val="800"/>
              </a:spcAft>
              <a:buClr>
                <a:schemeClr val="dk2"/>
              </a:buClr>
              <a:buSzPts val="3000"/>
              <a:buNone/>
              <a:defRPr sz="30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lt1"/>
        </a:solidFill>
      </p:bgPr>
    </p:bg>
    <p:spTree>
      <p:nvGrpSpPr>
        <p:cNvPr id="18" name="Shape 18"/>
        <p:cNvGrpSpPr/>
        <p:nvPr/>
      </p:nvGrpSpPr>
      <p:grpSpPr>
        <a:xfrm>
          <a:off x="0" y="0"/>
          <a:ext cx="0" cy="0"/>
          <a:chOff x="0" y="0"/>
          <a:chExt cx="0" cy="0"/>
        </a:xfrm>
      </p:grpSpPr>
      <p:sp>
        <p:nvSpPr>
          <p:cNvPr id="19" name="Google Shape;19;p4"/>
          <p:cNvSpPr/>
          <p:nvPr/>
        </p:nvSpPr>
        <p:spPr>
          <a:xfrm>
            <a:off x="514350" y="514350"/>
            <a:ext cx="8115300" cy="4114800"/>
          </a:xfrm>
          <a:prstGeom prst="rect">
            <a:avLst/>
          </a:prstGeom>
          <a:solidFill>
            <a:srgbClr val="F5D2D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 name="Google Shape;20;p4"/>
          <p:cNvSpPr txBox="1"/>
          <p:nvPr>
            <p:ph idx="1" type="body"/>
          </p:nvPr>
        </p:nvSpPr>
        <p:spPr>
          <a:xfrm>
            <a:off x="858550" y="3905375"/>
            <a:ext cx="3376500" cy="211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a:lvl1pPr>
            <a:lvl2pPr indent="-317500" lvl="1" marL="914400" rtl="0">
              <a:spcBef>
                <a:spcPts val="800"/>
              </a:spcBef>
              <a:spcAft>
                <a:spcPts val="0"/>
              </a:spcAft>
              <a:buSzPts val="1400"/>
              <a:buChar char="○"/>
              <a:defRPr/>
            </a:lvl2pPr>
            <a:lvl3pPr indent="-317500" lvl="2" marL="1371600" rtl="0">
              <a:spcBef>
                <a:spcPts val="800"/>
              </a:spcBef>
              <a:spcAft>
                <a:spcPts val="0"/>
              </a:spcAft>
              <a:buSzPts val="14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800"/>
              </a:spcBef>
              <a:spcAft>
                <a:spcPts val="0"/>
              </a:spcAft>
              <a:buSzPts val="1400"/>
              <a:buChar char="■"/>
              <a:defRPr/>
            </a:lvl6pPr>
            <a:lvl7pPr indent="-317500" lvl="6" marL="3200400" rtl="0">
              <a:spcBef>
                <a:spcPts val="800"/>
              </a:spcBef>
              <a:spcAft>
                <a:spcPts val="0"/>
              </a:spcAft>
              <a:buSzPts val="1400"/>
              <a:buChar char="●"/>
              <a:defRPr/>
            </a:lvl7pPr>
            <a:lvl8pPr indent="-317500" lvl="7" marL="3657600" rtl="0">
              <a:spcBef>
                <a:spcPts val="800"/>
              </a:spcBef>
              <a:spcAft>
                <a:spcPts val="0"/>
              </a:spcAft>
              <a:buSzPts val="1400"/>
              <a:buChar char="○"/>
              <a:defRPr/>
            </a:lvl8pPr>
            <a:lvl9pPr indent="-317500" lvl="8" marL="4114800" rtl="0">
              <a:spcBef>
                <a:spcPts val="800"/>
              </a:spcBef>
              <a:spcAft>
                <a:spcPts val="800"/>
              </a:spcAft>
              <a:buSzPts val="1400"/>
              <a:buChar char="■"/>
              <a:defRPr/>
            </a:lvl9pPr>
          </a:lstStyle>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4"/>
          <p:cNvCxnSpPr/>
          <p:nvPr/>
        </p:nvCxnSpPr>
        <p:spPr>
          <a:xfrm>
            <a:off x="4572000" y="4011136"/>
            <a:ext cx="4572000" cy="0"/>
          </a:xfrm>
          <a:prstGeom prst="straightConnector1">
            <a:avLst/>
          </a:prstGeom>
          <a:noFill/>
          <a:ln cap="rnd" cmpd="sng" w="38100">
            <a:solidFill>
              <a:srgbClr val="452270"/>
            </a:solidFill>
            <a:prstDash val="solid"/>
            <a:round/>
            <a:headEnd len="sm" w="sm" type="none"/>
            <a:tailEnd len="sm" w="sm" type="none"/>
          </a:ln>
        </p:spPr>
      </p:cxnSp>
      <p:sp>
        <p:nvSpPr>
          <p:cNvPr id="23" name="Google Shape;23;p4"/>
          <p:cNvSpPr txBox="1"/>
          <p:nvPr>
            <p:ph type="ctrTitle"/>
          </p:nvPr>
        </p:nvSpPr>
        <p:spPr>
          <a:xfrm>
            <a:off x="858550" y="996725"/>
            <a:ext cx="5390700" cy="899100"/>
          </a:xfrm>
          <a:prstGeom prst="rect">
            <a:avLst/>
          </a:prstGeom>
        </p:spPr>
        <p:txBody>
          <a:bodyPr anchorCtr="0" anchor="b" bIns="0" lIns="0" spcFirstLastPara="1" rIns="0" wrap="square" tIns="0">
            <a:noAutofit/>
          </a:bodyPr>
          <a:lstStyle>
            <a:lvl1pPr lvl="0" rtl="0">
              <a:spcBef>
                <a:spcPts val="0"/>
              </a:spcBef>
              <a:spcAft>
                <a:spcPts val="0"/>
              </a:spcAft>
              <a:buSzPts val="3300"/>
              <a:buNone/>
              <a:defRPr b="0" sz="33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solidFill>
          <a:schemeClr val="accent2"/>
        </a:solid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703350" y="890525"/>
            <a:ext cx="7433400" cy="3381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300"/>
              <a:buNone/>
              <a:defRPr b="0" sz="33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5"/>
          <p:cNvSpPr txBox="1"/>
          <p:nvPr>
            <p:ph idx="1" type="body"/>
          </p:nvPr>
        </p:nvSpPr>
        <p:spPr>
          <a:xfrm>
            <a:off x="703350" y="1726350"/>
            <a:ext cx="7433400" cy="27327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800"/>
              </a:spcBef>
              <a:spcAft>
                <a:spcPts val="0"/>
              </a:spcAft>
              <a:buClr>
                <a:schemeClr val="lt1"/>
              </a:buClr>
              <a:buSzPts val="1400"/>
              <a:buChar char="○"/>
              <a:defRPr>
                <a:solidFill>
                  <a:schemeClr val="lt1"/>
                </a:solidFill>
              </a:defRPr>
            </a:lvl2pPr>
            <a:lvl3pPr indent="-317500" lvl="2" marL="1371600" rtl="0">
              <a:spcBef>
                <a:spcPts val="800"/>
              </a:spcBef>
              <a:spcAft>
                <a:spcPts val="0"/>
              </a:spcAft>
              <a:buClr>
                <a:schemeClr val="lt1"/>
              </a:buClr>
              <a:buSzPts val="1400"/>
              <a:buChar char="■"/>
              <a:defRPr>
                <a:solidFill>
                  <a:schemeClr val="lt1"/>
                </a:solidFill>
              </a:defRPr>
            </a:lvl3pPr>
            <a:lvl4pPr indent="-317500" lvl="3" marL="1828800" rtl="0">
              <a:spcBef>
                <a:spcPts val="800"/>
              </a:spcBef>
              <a:spcAft>
                <a:spcPts val="0"/>
              </a:spcAft>
              <a:buClr>
                <a:schemeClr val="lt1"/>
              </a:buClr>
              <a:buSzPts val="1400"/>
              <a:buChar char="●"/>
              <a:defRPr>
                <a:solidFill>
                  <a:schemeClr val="lt1"/>
                </a:solidFill>
              </a:defRPr>
            </a:lvl4pPr>
            <a:lvl5pPr indent="-317500" lvl="4" marL="2286000" rtl="0">
              <a:spcBef>
                <a:spcPts val="800"/>
              </a:spcBef>
              <a:spcAft>
                <a:spcPts val="0"/>
              </a:spcAft>
              <a:buClr>
                <a:schemeClr val="lt1"/>
              </a:buClr>
              <a:buSzPts val="1400"/>
              <a:buChar char="○"/>
              <a:defRPr>
                <a:solidFill>
                  <a:schemeClr val="lt1"/>
                </a:solidFill>
              </a:defRPr>
            </a:lvl5pPr>
            <a:lvl6pPr indent="-317500" lvl="5" marL="2743200" rtl="0">
              <a:spcBef>
                <a:spcPts val="800"/>
              </a:spcBef>
              <a:spcAft>
                <a:spcPts val="0"/>
              </a:spcAft>
              <a:buClr>
                <a:schemeClr val="lt1"/>
              </a:buClr>
              <a:buSzPts val="1400"/>
              <a:buChar char="■"/>
              <a:defRPr>
                <a:solidFill>
                  <a:schemeClr val="lt1"/>
                </a:solidFill>
              </a:defRPr>
            </a:lvl6pPr>
            <a:lvl7pPr indent="-317500" lvl="6" marL="3200400" rtl="0">
              <a:spcBef>
                <a:spcPts val="800"/>
              </a:spcBef>
              <a:spcAft>
                <a:spcPts val="0"/>
              </a:spcAft>
              <a:buClr>
                <a:schemeClr val="lt1"/>
              </a:buClr>
              <a:buSzPts val="1400"/>
              <a:buChar char="●"/>
              <a:defRPr>
                <a:solidFill>
                  <a:schemeClr val="lt1"/>
                </a:solidFill>
              </a:defRPr>
            </a:lvl7pPr>
            <a:lvl8pPr indent="-317500" lvl="7" marL="3657600" rtl="0">
              <a:spcBef>
                <a:spcPts val="800"/>
              </a:spcBef>
              <a:spcAft>
                <a:spcPts val="0"/>
              </a:spcAft>
              <a:buClr>
                <a:schemeClr val="lt1"/>
              </a:buClr>
              <a:buSzPts val="1400"/>
              <a:buChar char="○"/>
              <a:defRPr>
                <a:solidFill>
                  <a:schemeClr val="lt1"/>
                </a:solidFill>
              </a:defRPr>
            </a:lvl8pPr>
            <a:lvl9pPr indent="-317500" lvl="8" marL="4114800" rtl="0">
              <a:spcBef>
                <a:spcPts val="800"/>
              </a:spcBef>
              <a:spcAft>
                <a:spcPts val="800"/>
              </a:spcAft>
              <a:buClr>
                <a:schemeClr val="lt1"/>
              </a:buClr>
              <a:buSzPts val="1400"/>
              <a:buChar char="■"/>
              <a:defRPr>
                <a:solidFill>
                  <a:schemeClr val="lt1"/>
                </a:solidFill>
              </a:defRPr>
            </a:lvl9pPr>
          </a:lstStyle>
          <a:p/>
        </p:txBody>
      </p:sp>
      <p:sp>
        <p:nvSpPr>
          <p:cNvPr id="27" name="Google Shape;27;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8" name="Google Shape;28;p5"/>
          <p:cNvCxnSpPr/>
          <p:nvPr/>
        </p:nvCxnSpPr>
        <p:spPr>
          <a:xfrm>
            <a:off x="0" y="4629150"/>
            <a:ext cx="9144000" cy="0"/>
          </a:xfrm>
          <a:prstGeom prst="straightConnector1">
            <a:avLst/>
          </a:prstGeom>
          <a:noFill/>
          <a:ln cap="rnd" cmpd="sng" w="38100">
            <a:solidFill>
              <a:srgbClr val="FFFFF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9" name="Shape 29"/>
        <p:cNvGrpSpPr/>
        <p:nvPr/>
      </p:nvGrpSpPr>
      <p:grpSpPr>
        <a:xfrm>
          <a:off x="0" y="0"/>
          <a:ext cx="0" cy="0"/>
          <a:chOff x="0" y="0"/>
          <a:chExt cx="0" cy="0"/>
        </a:xfrm>
      </p:grpSpPr>
      <p:sp>
        <p:nvSpPr>
          <p:cNvPr id="30" name="Google Shape;30;p6"/>
          <p:cNvSpPr txBox="1"/>
          <p:nvPr>
            <p:ph type="title"/>
          </p:nvPr>
        </p:nvSpPr>
        <p:spPr>
          <a:xfrm>
            <a:off x="619300" y="836000"/>
            <a:ext cx="34122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 name="Google Shape;31;p6"/>
          <p:cNvSpPr txBox="1"/>
          <p:nvPr>
            <p:ph idx="1" type="body"/>
          </p:nvPr>
        </p:nvSpPr>
        <p:spPr>
          <a:xfrm>
            <a:off x="855275" y="2793200"/>
            <a:ext cx="3473100" cy="1584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32" name="Google Shape;32;p6"/>
          <p:cNvSpPr txBox="1"/>
          <p:nvPr>
            <p:ph idx="2" type="body"/>
          </p:nvPr>
        </p:nvSpPr>
        <p:spPr>
          <a:xfrm>
            <a:off x="4815600" y="872875"/>
            <a:ext cx="3473100" cy="1406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33" name="Google Shape;33;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4" name="Google Shape;34;p6"/>
          <p:cNvCxnSpPr/>
          <p:nvPr/>
        </p:nvCxnSpPr>
        <p:spPr>
          <a:xfrm>
            <a:off x="4572000" y="2562225"/>
            <a:ext cx="4057800" cy="0"/>
          </a:xfrm>
          <a:prstGeom prst="straightConnector1">
            <a:avLst/>
          </a:prstGeom>
          <a:noFill/>
          <a:ln cap="rnd" cmpd="sng" w="38100">
            <a:solidFill>
              <a:srgbClr val="452270"/>
            </a:solidFill>
            <a:prstDash val="solid"/>
            <a:round/>
            <a:headEnd len="sm" w="sm" type="none"/>
            <a:tailEnd len="sm" w="sm" type="none"/>
          </a:ln>
        </p:spPr>
      </p:cxnSp>
      <p:cxnSp>
        <p:nvCxnSpPr>
          <p:cNvPr id="35" name="Google Shape;35;p6"/>
          <p:cNvCxnSpPr/>
          <p:nvPr/>
        </p:nvCxnSpPr>
        <p:spPr>
          <a:xfrm>
            <a:off x="514350" y="4610100"/>
            <a:ext cx="4057800" cy="0"/>
          </a:xfrm>
          <a:prstGeom prst="straightConnector1">
            <a:avLst/>
          </a:prstGeom>
          <a:noFill/>
          <a:ln cap="rnd" cmpd="sng" w="38100">
            <a:solidFill>
              <a:srgbClr val="452270"/>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6" name="Shape 36"/>
        <p:cNvGrpSpPr/>
        <p:nvPr/>
      </p:nvGrpSpPr>
      <p:grpSpPr>
        <a:xfrm>
          <a:off x="0" y="0"/>
          <a:ext cx="0" cy="0"/>
          <a:chOff x="0" y="0"/>
          <a:chExt cx="0" cy="0"/>
        </a:xfrm>
      </p:grpSpPr>
      <p:sp>
        <p:nvSpPr>
          <p:cNvPr id="37" name="Google Shape;37;p7"/>
          <p:cNvSpPr txBox="1"/>
          <p:nvPr>
            <p:ph type="title"/>
          </p:nvPr>
        </p:nvSpPr>
        <p:spPr>
          <a:xfrm>
            <a:off x="514350" y="1130200"/>
            <a:ext cx="4029600" cy="396300"/>
          </a:xfrm>
          <a:prstGeom prst="rect">
            <a:avLst/>
          </a:prstGeom>
        </p:spPr>
        <p:txBody>
          <a:bodyPr anchorCtr="0" anchor="b" bIns="0" lIns="0" spcFirstLastPara="1" rIns="0" wrap="square" tIns="0">
            <a:noAutofit/>
          </a:bodyPr>
          <a:lstStyle>
            <a:lvl1pPr lvl="0" rtl="0">
              <a:spcBef>
                <a:spcPts val="0"/>
              </a:spcBef>
              <a:spcAft>
                <a:spcPts val="0"/>
              </a:spcAft>
              <a:buSzPts val="3300"/>
              <a:buNone/>
              <a:defRPr b="0" sz="3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 name="Google Shape;38;p7"/>
          <p:cNvSpPr txBox="1"/>
          <p:nvPr>
            <p:ph idx="1" type="body"/>
          </p:nvPr>
        </p:nvSpPr>
        <p:spPr>
          <a:xfrm>
            <a:off x="514350" y="2796325"/>
            <a:ext cx="2415900" cy="19758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sz="1100"/>
            </a:lvl1pPr>
            <a:lvl2pPr indent="-298450" lvl="1" marL="914400" rtl="0">
              <a:spcBef>
                <a:spcPts val="800"/>
              </a:spcBef>
              <a:spcAft>
                <a:spcPts val="0"/>
              </a:spcAft>
              <a:buSzPts val="1100"/>
              <a:buChar char="○"/>
              <a:defRPr sz="1100"/>
            </a:lvl2pPr>
            <a:lvl3pPr indent="-298450" lvl="2" marL="1371600" rtl="0">
              <a:spcBef>
                <a:spcPts val="800"/>
              </a:spcBef>
              <a:spcAft>
                <a:spcPts val="0"/>
              </a:spcAft>
              <a:buSzPts val="1100"/>
              <a:buChar char="■"/>
              <a:defRPr sz="1100"/>
            </a:lvl3pPr>
            <a:lvl4pPr indent="-298450" lvl="3" marL="1828800" rtl="0">
              <a:spcBef>
                <a:spcPts val="800"/>
              </a:spcBef>
              <a:spcAft>
                <a:spcPts val="0"/>
              </a:spcAft>
              <a:buSzPts val="1100"/>
              <a:buChar char="●"/>
              <a:defRPr sz="1100"/>
            </a:lvl4pPr>
            <a:lvl5pPr indent="-298450" lvl="4" marL="2286000" rtl="0">
              <a:spcBef>
                <a:spcPts val="800"/>
              </a:spcBef>
              <a:spcAft>
                <a:spcPts val="0"/>
              </a:spcAft>
              <a:buSzPts val="1100"/>
              <a:buChar char="○"/>
              <a:defRPr sz="1100"/>
            </a:lvl5pPr>
            <a:lvl6pPr indent="-298450" lvl="5" marL="2743200" rtl="0">
              <a:spcBef>
                <a:spcPts val="800"/>
              </a:spcBef>
              <a:spcAft>
                <a:spcPts val="0"/>
              </a:spcAft>
              <a:buSzPts val="1100"/>
              <a:buChar char="■"/>
              <a:defRPr sz="1100"/>
            </a:lvl6pPr>
            <a:lvl7pPr indent="-298450" lvl="6" marL="3200400" rtl="0">
              <a:spcBef>
                <a:spcPts val="800"/>
              </a:spcBef>
              <a:spcAft>
                <a:spcPts val="0"/>
              </a:spcAft>
              <a:buSzPts val="1100"/>
              <a:buChar char="●"/>
              <a:defRPr sz="1100"/>
            </a:lvl7pPr>
            <a:lvl8pPr indent="-298450" lvl="7" marL="3657600" rtl="0">
              <a:spcBef>
                <a:spcPts val="800"/>
              </a:spcBef>
              <a:spcAft>
                <a:spcPts val="0"/>
              </a:spcAft>
              <a:buSzPts val="1100"/>
              <a:buChar char="○"/>
              <a:defRPr sz="1100"/>
            </a:lvl8pPr>
            <a:lvl9pPr indent="-298450" lvl="8" marL="4114800" rtl="0">
              <a:spcBef>
                <a:spcPts val="800"/>
              </a:spcBef>
              <a:spcAft>
                <a:spcPts val="800"/>
              </a:spcAft>
              <a:buSzPts val="1100"/>
              <a:buChar char="■"/>
              <a:defRPr sz="1100"/>
            </a:lvl9pPr>
          </a:lstStyle>
          <a:p/>
        </p:txBody>
      </p:sp>
      <p:sp>
        <p:nvSpPr>
          <p:cNvPr id="39" name="Google Shape;39;p7"/>
          <p:cNvSpPr txBox="1"/>
          <p:nvPr>
            <p:ph idx="2" type="body"/>
          </p:nvPr>
        </p:nvSpPr>
        <p:spPr>
          <a:xfrm>
            <a:off x="3364075" y="2796350"/>
            <a:ext cx="2315700" cy="19758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sz="1100"/>
            </a:lvl1pPr>
            <a:lvl2pPr indent="-298450" lvl="1" marL="914400" rtl="0">
              <a:spcBef>
                <a:spcPts val="800"/>
              </a:spcBef>
              <a:spcAft>
                <a:spcPts val="0"/>
              </a:spcAft>
              <a:buSzPts val="1100"/>
              <a:buChar char="○"/>
              <a:defRPr sz="1100"/>
            </a:lvl2pPr>
            <a:lvl3pPr indent="-298450" lvl="2" marL="1371600" rtl="0">
              <a:spcBef>
                <a:spcPts val="800"/>
              </a:spcBef>
              <a:spcAft>
                <a:spcPts val="0"/>
              </a:spcAft>
              <a:buSzPts val="1100"/>
              <a:buChar char="■"/>
              <a:defRPr sz="1100"/>
            </a:lvl3pPr>
            <a:lvl4pPr indent="-298450" lvl="3" marL="1828800" rtl="0">
              <a:spcBef>
                <a:spcPts val="800"/>
              </a:spcBef>
              <a:spcAft>
                <a:spcPts val="0"/>
              </a:spcAft>
              <a:buSzPts val="1100"/>
              <a:buChar char="●"/>
              <a:defRPr sz="1100"/>
            </a:lvl4pPr>
            <a:lvl5pPr indent="-298450" lvl="4" marL="2286000" rtl="0">
              <a:spcBef>
                <a:spcPts val="800"/>
              </a:spcBef>
              <a:spcAft>
                <a:spcPts val="0"/>
              </a:spcAft>
              <a:buSzPts val="1100"/>
              <a:buChar char="○"/>
              <a:defRPr sz="1100"/>
            </a:lvl5pPr>
            <a:lvl6pPr indent="-298450" lvl="5" marL="2743200" rtl="0">
              <a:spcBef>
                <a:spcPts val="800"/>
              </a:spcBef>
              <a:spcAft>
                <a:spcPts val="0"/>
              </a:spcAft>
              <a:buSzPts val="1100"/>
              <a:buChar char="■"/>
              <a:defRPr sz="1100"/>
            </a:lvl6pPr>
            <a:lvl7pPr indent="-298450" lvl="6" marL="3200400" rtl="0">
              <a:spcBef>
                <a:spcPts val="800"/>
              </a:spcBef>
              <a:spcAft>
                <a:spcPts val="0"/>
              </a:spcAft>
              <a:buSzPts val="1100"/>
              <a:buChar char="●"/>
              <a:defRPr sz="1100"/>
            </a:lvl7pPr>
            <a:lvl8pPr indent="-298450" lvl="7" marL="3657600" rtl="0">
              <a:spcBef>
                <a:spcPts val="800"/>
              </a:spcBef>
              <a:spcAft>
                <a:spcPts val="0"/>
              </a:spcAft>
              <a:buSzPts val="1100"/>
              <a:buChar char="○"/>
              <a:defRPr sz="1100"/>
            </a:lvl8pPr>
            <a:lvl9pPr indent="-298450" lvl="8" marL="4114800" rtl="0">
              <a:spcBef>
                <a:spcPts val="800"/>
              </a:spcBef>
              <a:spcAft>
                <a:spcPts val="800"/>
              </a:spcAft>
              <a:buSzPts val="1100"/>
              <a:buChar char="■"/>
              <a:defRPr sz="1100"/>
            </a:lvl9pPr>
          </a:lstStyle>
          <a:p/>
        </p:txBody>
      </p:sp>
      <p:sp>
        <p:nvSpPr>
          <p:cNvPr id="40" name="Google Shape;40;p7"/>
          <p:cNvSpPr txBox="1"/>
          <p:nvPr>
            <p:ph idx="3" type="body"/>
          </p:nvPr>
        </p:nvSpPr>
        <p:spPr>
          <a:xfrm>
            <a:off x="6213775" y="2835075"/>
            <a:ext cx="2315700" cy="19371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sz="1100"/>
            </a:lvl1pPr>
            <a:lvl2pPr indent="-298450" lvl="1" marL="914400" rtl="0">
              <a:spcBef>
                <a:spcPts val="800"/>
              </a:spcBef>
              <a:spcAft>
                <a:spcPts val="0"/>
              </a:spcAft>
              <a:buSzPts val="1100"/>
              <a:buChar char="○"/>
              <a:defRPr sz="1100"/>
            </a:lvl2pPr>
            <a:lvl3pPr indent="-298450" lvl="2" marL="1371600" rtl="0">
              <a:spcBef>
                <a:spcPts val="800"/>
              </a:spcBef>
              <a:spcAft>
                <a:spcPts val="0"/>
              </a:spcAft>
              <a:buSzPts val="1100"/>
              <a:buChar char="■"/>
              <a:defRPr sz="1100"/>
            </a:lvl3pPr>
            <a:lvl4pPr indent="-298450" lvl="3" marL="1828800" rtl="0">
              <a:spcBef>
                <a:spcPts val="800"/>
              </a:spcBef>
              <a:spcAft>
                <a:spcPts val="0"/>
              </a:spcAft>
              <a:buSzPts val="1100"/>
              <a:buChar char="●"/>
              <a:defRPr sz="1100"/>
            </a:lvl4pPr>
            <a:lvl5pPr indent="-298450" lvl="4" marL="2286000" rtl="0">
              <a:spcBef>
                <a:spcPts val="800"/>
              </a:spcBef>
              <a:spcAft>
                <a:spcPts val="0"/>
              </a:spcAft>
              <a:buSzPts val="1100"/>
              <a:buChar char="○"/>
              <a:defRPr sz="1100"/>
            </a:lvl5pPr>
            <a:lvl6pPr indent="-298450" lvl="5" marL="2743200" rtl="0">
              <a:spcBef>
                <a:spcPts val="800"/>
              </a:spcBef>
              <a:spcAft>
                <a:spcPts val="0"/>
              </a:spcAft>
              <a:buSzPts val="1100"/>
              <a:buChar char="■"/>
              <a:defRPr sz="1100"/>
            </a:lvl6pPr>
            <a:lvl7pPr indent="-298450" lvl="6" marL="3200400" rtl="0">
              <a:spcBef>
                <a:spcPts val="800"/>
              </a:spcBef>
              <a:spcAft>
                <a:spcPts val="0"/>
              </a:spcAft>
              <a:buSzPts val="1100"/>
              <a:buChar char="●"/>
              <a:defRPr sz="1100"/>
            </a:lvl7pPr>
            <a:lvl8pPr indent="-298450" lvl="7" marL="3657600" rtl="0">
              <a:spcBef>
                <a:spcPts val="800"/>
              </a:spcBef>
              <a:spcAft>
                <a:spcPts val="0"/>
              </a:spcAft>
              <a:buSzPts val="1100"/>
              <a:buChar char="○"/>
              <a:defRPr sz="1100"/>
            </a:lvl8pPr>
            <a:lvl9pPr indent="-298450" lvl="8" marL="4114800" rtl="0">
              <a:spcBef>
                <a:spcPts val="800"/>
              </a:spcBef>
              <a:spcAft>
                <a:spcPts val="800"/>
              </a:spcAft>
              <a:buSzPts val="1100"/>
              <a:buChar char="■"/>
              <a:defRPr sz="1100"/>
            </a:lvl9pPr>
          </a:lstStyle>
          <a:p/>
        </p:txBody>
      </p:sp>
      <p:sp>
        <p:nvSpPr>
          <p:cNvPr id="41" name="Google Shape;41;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2" name="Google Shape;42;p7"/>
          <p:cNvCxnSpPr/>
          <p:nvPr/>
        </p:nvCxnSpPr>
        <p:spPr>
          <a:xfrm>
            <a:off x="514350" y="2000250"/>
            <a:ext cx="8629800" cy="0"/>
          </a:xfrm>
          <a:prstGeom prst="straightConnector1">
            <a:avLst/>
          </a:prstGeom>
          <a:noFill/>
          <a:ln cap="rnd" cmpd="sng" w="38100">
            <a:solidFill>
              <a:srgbClr val="452270"/>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43" name="Shape 43"/>
        <p:cNvGrpSpPr/>
        <p:nvPr/>
      </p:nvGrpSpPr>
      <p:grpSpPr>
        <a:xfrm>
          <a:off x="0" y="0"/>
          <a:ext cx="0" cy="0"/>
          <a:chOff x="0" y="0"/>
          <a:chExt cx="0" cy="0"/>
        </a:xfrm>
      </p:grpSpPr>
      <p:sp>
        <p:nvSpPr>
          <p:cNvPr id="44" name="Google Shape;44;p8"/>
          <p:cNvSpPr txBox="1"/>
          <p:nvPr>
            <p:ph type="title"/>
          </p:nvPr>
        </p:nvSpPr>
        <p:spPr>
          <a:xfrm>
            <a:off x="913800" y="2221025"/>
            <a:ext cx="7433400" cy="3963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None/>
              <a:defRPr b="0" sz="38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 name="Google Shape;45;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6" name="Google Shape;46;p8"/>
          <p:cNvCxnSpPr/>
          <p:nvPr/>
        </p:nvCxnSpPr>
        <p:spPr>
          <a:xfrm>
            <a:off x="913788" y="3048000"/>
            <a:ext cx="8335200" cy="0"/>
          </a:xfrm>
          <a:prstGeom prst="straightConnector1">
            <a:avLst/>
          </a:prstGeom>
          <a:noFill/>
          <a:ln cap="rnd" cmpd="sng" w="38100">
            <a:solidFill>
              <a:srgbClr val="F5D2D2"/>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9"/>
          <p:cNvSpPr/>
          <p:nvPr>
            <p:ph idx="2" type="pic"/>
          </p:nvPr>
        </p:nvSpPr>
        <p:spPr>
          <a:xfrm>
            <a:off x="4334075" y="50"/>
            <a:ext cx="4809900" cy="2314500"/>
          </a:xfrm>
          <a:prstGeom prst="rect">
            <a:avLst/>
          </a:prstGeom>
          <a:noFill/>
          <a:ln>
            <a:noFill/>
          </a:ln>
        </p:spPr>
      </p:sp>
      <p:sp>
        <p:nvSpPr>
          <p:cNvPr id="49" name="Google Shape;49;p9"/>
          <p:cNvSpPr/>
          <p:nvPr>
            <p:ph idx="3" type="pic"/>
          </p:nvPr>
        </p:nvSpPr>
        <p:spPr>
          <a:xfrm>
            <a:off x="6191825" y="2828925"/>
            <a:ext cx="2952000" cy="2314500"/>
          </a:xfrm>
          <a:prstGeom prst="rect">
            <a:avLst/>
          </a:prstGeom>
          <a:noFill/>
          <a:ln>
            <a:noFill/>
          </a:ln>
        </p:spPr>
      </p:sp>
      <p:sp>
        <p:nvSpPr>
          <p:cNvPr id="50" name="Google Shape;50;p9"/>
          <p:cNvSpPr/>
          <p:nvPr>
            <p:ph idx="4" type="pic"/>
          </p:nvPr>
        </p:nvSpPr>
        <p:spPr>
          <a:xfrm>
            <a:off x="980350" y="2828925"/>
            <a:ext cx="4697100" cy="2314500"/>
          </a:xfrm>
          <a:prstGeom prst="rect">
            <a:avLst/>
          </a:prstGeom>
          <a:noFill/>
          <a:ln>
            <a:noFill/>
          </a:ln>
        </p:spPr>
      </p:sp>
      <p:sp>
        <p:nvSpPr>
          <p:cNvPr id="51" name="Google Shape;51;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52" name="Google Shape;52;p9"/>
          <p:cNvCxnSpPr/>
          <p:nvPr/>
        </p:nvCxnSpPr>
        <p:spPr>
          <a:xfrm>
            <a:off x="980339" y="1301877"/>
            <a:ext cx="915975" cy="0"/>
          </a:xfrm>
          <a:prstGeom prst="straightConnector1">
            <a:avLst/>
          </a:prstGeom>
          <a:noFill/>
          <a:ln cap="rnd" cmpd="sng" w="50800">
            <a:solidFill>
              <a:srgbClr val="452270"/>
            </a:solidFill>
            <a:prstDash val="solid"/>
            <a:round/>
            <a:headEnd len="sm" w="sm" type="none"/>
            <a:tailEnd len="sm" w="sm" type="none"/>
          </a:ln>
        </p:spPr>
      </p:cxnSp>
      <p:sp>
        <p:nvSpPr>
          <p:cNvPr id="53" name="Google Shape;53;p9"/>
          <p:cNvSpPr txBox="1"/>
          <p:nvPr>
            <p:ph idx="1" type="body"/>
          </p:nvPr>
        </p:nvSpPr>
        <p:spPr>
          <a:xfrm>
            <a:off x="980350" y="488175"/>
            <a:ext cx="1567200" cy="4914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400"/>
              <a:buNone/>
              <a:defRPr/>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2"/>
              </a:buClr>
              <a:buSzPts val="3200"/>
              <a:buFont typeface="Gotu"/>
              <a:buNone/>
              <a:defRPr b="1" sz="3200">
                <a:solidFill>
                  <a:schemeClr val="accent2"/>
                </a:solidFill>
                <a:latin typeface="Gotu"/>
                <a:ea typeface="Gotu"/>
                <a:cs typeface="Gotu"/>
                <a:sym typeface="Gotu"/>
              </a:defRPr>
            </a:lvl1pPr>
            <a:lvl2pPr lvl="1" rtl="0">
              <a:lnSpc>
                <a:spcPct val="90000"/>
              </a:lnSpc>
              <a:spcBef>
                <a:spcPts val="0"/>
              </a:spcBef>
              <a:spcAft>
                <a:spcPts val="0"/>
              </a:spcAft>
              <a:buClr>
                <a:schemeClr val="dk1"/>
              </a:buClr>
              <a:buSzPts val="3200"/>
              <a:buNone/>
              <a:defRPr b="1" sz="3200">
                <a:solidFill>
                  <a:schemeClr val="dk1"/>
                </a:solidFill>
              </a:defRPr>
            </a:lvl2pPr>
            <a:lvl3pPr lvl="2" rtl="0">
              <a:lnSpc>
                <a:spcPct val="90000"/>
              </a:lnSpc>
              <a:spcBef>
                <a:spcPts val="0"/>
              </a:spcBef>
              <a:spcAft>
                <a:spcPts val="0"/>
              </a:spcAft>
              <a:buClr>
                <a:schemeClr val="dk1"/>
              </a:buClr>
              <a:buSzPts val="3200"/>
              <a:buNone/>
              <a:defRPr b="1" sz="3200">
                <a:solidFill>
                  <a:schemeClr val="dk1"/>
                </a:solidFill>
              </a:defRPr>
            </a:lvl3pPr>
            <a:lvl4pPr lvl="3" rtl="0">
              <a:lnSpc>
                <a:spcPct val="90000"/>
              </a:lnSpc>
              <a:spcBef>
                <a:spcPts val="0"/>
              </a:spcBef>
              <a:spcAft>
                <a:spcPts val="0"/>
              </a:spcAft>
              <a:buClr>
                <a:schemeClr val="dk1"/>
              </a:buClr>
              <a:buSzPts val="3200"/>
              <a:buNone/>
              <a:defRPr b="1" sz="3200">
                <a:solidFill>
                  <a:schemeClr val="dk1"/>
                </a:solidFill>
              </a:defRPr>
            </a:lvl4pPr>
            <a:lvl5pPr lvl="4" rtl="0">
              <a:lnSpc>
                <a:spcPct val="90000"/>
              </a:lnSpc>
              <a:spcBef>
                <a:spcPts val="0"/>
              </a:spcBef>
              <a:spcAft>
                <a:spcPts val="0"/>
              </a:spcAft>
              <a:buClr>
                <a:schemeClr val="dk1"/>
              </a:buClr>
              <a:buSzPts val="3200"/>
              <a:buNone/>
              <a:defRPr b="1" sz="3200">
                <a:solidFill>
                  <a:schemeClr val="dk1"/>
                </a:solidFill>
              </a:defRPr>
            </a:lvl5pPr>
            <a:lvl6pPr lvl="5" rtl="0">
              <a:lnSpc>
                <a:spcPct val="90000"/>
              </a:lnSpc>
              <a:spcBef>
                <a:spcPts val="0"/>
              </a:spcBef>
              <a:spcAft>
                <a:spcPts val="0"/>
              </a:spcAft>
              <a:buClr>
                <a:schemeClr val="dk1"/>
              </a:buClr>
              <a:buSzPts val="3200"/>
              <a:buNone/>
              <a:defRPr b="1" sz="3200">
                <a:solidFill>
                  <a:schemeClr val="dk1"/>
                </a:solidFill>
              </a:defRPr>
            </a:lvl6pPr>
            <a:lvl7pPr lvl="6" rtl="0">
              <a:lnSpc>
                <a:spcPct val="90000"/>
              </a:lnSpc>
              <a:spcBef>
                <a:spcPts val="0"/>
              </a:spcBef>
              <a:spcAft>
                <a:spcPts val="0"/>
              </a:spcAft>
              <a:buClr>
                <a:schemeClr val="dk1"/>
              </a:buClr>
              <a:buSzPts val="3200"/>
              <a:buNone/>
              <a:defRPr b="1" sz="3200">
                <a:solidFill>
                  <a:schemeClr val="dk1"/>
                </a:solidFill>
              </a:defRPr>
            </a:lvl7pPr>
            <a:lvl8pPr lvl="7" rtl="0">
              <a:lnSpc>
                <a:spcPct val="90000"/>
              </a:lnSpc>
              <a:spcBef>
                <a:spcPts val="0"/>
              </a:spcBef>
              <a:spcAft>
                <a:spcPts val="0"/>
              </a:spcAft>
              <a:buClr>
                <a:schemeClr val="dk1"/>
              </a:buClr>
              <a:buSzPts val="3200"/>
              <a:buNone/>
              <a:defRPr b="1" sz="3200">
                <a:solidFill>
                  <a:schemeClr val="dk1"/>
                </a:solidFill>
              </a:defRPr>
            </a:lvl8pPr>
            <a:lvl9pPr lvl="8" rtl="0">
              <a:lnSpc>
                <a:spcPct val="90000"/>
              </a:lnSpc>
              <a:spcBef>
                <a:spcPts val="0"/>
              </a:spcBef>
              <a:spcAft>
                <a:spcPts val="0"/>
              </a:spcAft>
              <a:buClr>
                <a:schemeClr val="dk1"/>
              </a:buClr>
              <a:buSzPts val="3200"/>
              <a:buNone/>
              <a:defRPr b="1" sz="3200">
                <a:solidFill>
                  <a:schemeClr val="dk1"/>
                </a:solidFill>
              </a:defRPr>
            </a:lvl9pPr>
          </a:lstStyle>
          <a:p/>
        </p:txBody>
      </p:sp>
      <p:sp>
        <p:nvSpPr>
          <p:cNvPr id="7" name="Google Shape;7;p1"/>
          <p:cNvSpPr txBox="1"/>
          <p:nvPr>
            <p:ph idx="1" type="body"/>
          </p:nvPr>
        </p:nvSpPr>
        <p:spPr>
          <a:xfrm>
            <a:off x="855300" y="1353947"/>
            <a:ext cx="7433400" cy="3033900"/>
          </a:xfrm>
          <a:prstGeom prst="rect">
            <a:avLst/>
          </a:prstGeom>
          <a:noFill/>
          <a:ln>
            <a:noFill/>
          </a:ln>
        </p:spPr>
        <p:txBody>
          <a:bodyPr anchorCtr="0" anchor="t" bIns="0" lIns="0" spcFirstLastPara="1" rIns="0" wrap="square" tIns="0">
            <a:noAutofit/>
          </a:bodyPr>
          <a:lstStyle>
            <a:lvl1pPr indent="-317500" lvl="0" marL="4572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15000"/>
              </a:lnSpc>
              <a:spcBef>
                <a:spcPts val="8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8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8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8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8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8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8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800"/>
              </a:spcBef>
              <a:spcAft>
                <a:spcPts val="8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1"/>
                </a:solidFill>
                <a:latin typeface="Lato"/>
                <a:ea typeface="Lato"/>
                <a:cs typeface="Lato"/>
                <a:sym typeface="Lato"/>
              </a:defRPr>
            </a:lvl1pPr>
            <a:lvl2pPr lvl="1" rtl="0" algn="r">
              <a:buNone/>
              <a:defRPr sz="1300">
                <a:solidFill>
                  <a:schemeClr val="dk1"/>
                </a:solidFill>
                <a:latin typeface="Lato"/>
                <a:ea typeface="Lato"/>
                <a:cs typeface="Lato"/>
                <a:sym typeface="Lato"/>
              </a:defRPr>
            </a:lvl2pPr>
            <a:lvl3pPr lvl="2" rtl="0" algn="r">
              <a:buNone/>
              <a:defRPr sz="1300">
                <a:solidFill>
                  <a:schemeClr val="dk1"/>
                </a:solidFill>
                <a:latin typeface="Lato"/>
                <a:ea typeface="Lato"/>
                <a:cs typeface="Lato"/>
                <a:sym typeface="Lato"/>
              </a:defRPr>
            </a:lvl3pPr>
            <a:lvl4pPr lvl="3" rtl="0" algn="r">
              <a:buNone/>
              <a:defRPr sz="1300">
                <a:solidFill>
                  <a:schemeClr val="dk1"/>
                </a:solidFill>
                <a:latin typeface="Lato"/>
                <a:ea typeface="Lato"/>
                <a:cs typeface="Lato"/>
                <a:sym typeface="Lato"/>
              </a:defRPr>
            </a:lvl4pPr>
            <a:lvl5pPr lvl="4" rtl="0" algn="r">
              <a:buNone/>
              <a:defRPr sz="1300">
                <a:solidFill>
                  <a:schemeClr val="dk1"/>
                </a:solidFill>
                <a:latin typeface="Lato"/>
                <a:ea typeface="Lato"/>
                <a:cs typeface="Lato"/>
                <a:sym typeface="Lato"/>
              </a:defRPr>
            </a:lvl5pPr>
            <a:lvl6pPr lvl="5" rtl="0" algn="r">
              <a:buNone/>
              <a:defRPr sz="1300">
                <a:solidFill>
                  <a:schemeClr val="dk1"/>
                </a:solidFill>
                <a:latin typeface="Lato"/>
                <a:ea typeface="Lato"/>
                <a:cs typeface="Lato"/>
                <a:sym typeface="Lato"/>
              </a:defRPr>
            </a:lvl6pPr>
            <a:lvl7pPr lvl="6" rtl="0" algn="r">
              <a:buNone/>
              <a:defRPr sz="1300">
                <a:solidFill>
                  <a:schemeClr val="dk1"/>
                </a:solidFill>
                <a:latin typeface="Lato"/>
                <a:ea typeface="Lato"/>
                <a:cs typeface="Lato"/>
                <a:sym typeface="Lato"/>
              </a:defRPr>
            </a:lvl7pPr>
            <a:lvl8pPr lvl="7" rtl="0" algn="r">
              <a:buNone/>
              <a:defRPr sz="1300">
                <a:solidFill>
                  <a:schemeClr val="dk1"/>
                </a:solidFill>
                <a:latin typeface="Lato"/>
                <a:ea typeface="Lato"/>
                <a:cs typeface="Lato"/>
                <a:sym typeface="Lato"/>
              </a:defRPr>
            </a:lvl8pPr>
            <a:lvl9pPr lvl="8" rtl="0" algn="r">
              <a:buNone/>
              <a:defRPr sz="13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4.png"/><Relationship Id="rId11" Type="http://schemas.openxmlformats.org/officeDocument/2006/relationships/image" Target="../media/image22.png"/><Relationship Id="rId10" Type="http://schemas.openxmlformats.org/officeDocument/2006/relationships/image" Target="../media/image28.png"/><Relationship Id="rId12" Type="http://schemas.openxmlformats.org/officeDocument/2006/relationships/image" Target="../media/image26.png"/><Relationship Id="rId9" Type="http://schemas.openxmlformats.org/officeDocument/2006/relationships/image" Target="../media/image21.png"/><Relationship Id="rId5" Type="http://schemas.openxmlformats.org/officeDocument/2006/relationships/image" Target="../media/image29.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www.slidescarnival.com/?utm_source=templa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9" name="Shape 59"/>
        <p:cNvGrpSpPr/>
        <p:nvPr/>
      </p:nvGrpSpPr>
      <p:grpSpPr>
        <a:xfrm>
          <a:off x="0" y="0"/>
          <a:ext cx="0" cy="0"/>
          <a:chOff x="0" y="0"/>
          <a:chExt cx="0" cy="0"/>
        </a:xfrm>
      </p:grpSpPr>
      <p:sp>
        <p:nvSpPr>
          <p:cNvPr id="60" name="Google Shape;60;p11"/>
          <p:cNvSpPr/>
          <p:nvPr/>
        </p:nvSpPr>
        <p:spPr>
          <a:xfrm>
            <a:off x="0" y="150"/>
            <a:ext cx="9144000" cy="5143500"/>
          </a:xfrm>
          <a:prstGeom prst="rect">
            <a:avLst/>
          </a:prstGeom>
          <a:solidFill>
            <a:srgbClr val="F5D2D2"/>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 name="Google Shape;61;p11"/>
          <p:cNvSpPr/>
          <p:nvPr/>
        </p:nvSpPr>
        <p:spPr>
          <a:xfrm>
            <a:off x="0" y="150"/>
            <a:ext cx="9144000" cy="51435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 name="Google Shape;62;p11"/>
          <p:cNvSpPr txBox="1"/>
          <p:nvPr/>
        </p:nvSpPr>
        <p:spPr>
          <a:xfrm>
            <a:off x="457200" y="685800"/>
            <a:ext cx="8115300" cy="12867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800">
                <a:solidFill>
                  <a:srgbClr val="FFFFFF"/>
                </a:solidFill>
                <a:latin typeface="Gotu"/>
                <a:ea typeface="Gotu"/>
                <a:cs typeface="Gotu"/>
                <a:sym typeface="Gotu"/>
              </a:rPr>
              <a:t>A Midsummer Night’s Dream</a:t>
            </a:r>
            <a:endParaRPr b="1" sz="3800">
              <a:solidFill>
                <a:srgbClr val="FFFFFF"/>
              </a:solidFill>
              <a:latin typeface="Gotu"/>
              <a:ea typeface="Gotu"/>
              <a:cs typeface="Gotu"/>
              <a:sym typeface="Gotu"/>
            </a:endParaRPr>
          </a:p>
          <a:p>
            <a:pPr indent="0" lvl="0" marL="0" marR="0" rtl="0" algn="l">
              <a:lnSpc>
                <a:spcPct val="120000"/>
              </a:lnSpc>
              <a:spcBef>
                <a:spcPts val="0"/>
              </a:spcBef>
              <a:spcAft>
                <a:spcPts val="0"/>
              </a:spcAft>
              <a:buNone/>
            </a:pPr>
            <a:r>
              <a:rPr b="1" lang="en" sz="3800">
                <a:solidFill>
                  <a:srgbClr val="FFFFFF"/>
                </a:solidFill>
                <a:latin typeface="Gotu"/>
                <a:ea typeface="Gotu"/>
                <a:cs typeface="Gotu"/>
                <a:sym typeface="Gotu"/>
              </a:rPr>
              <a:t>Slide </a:t>
            </a:r>
            <a:r>
              <a:rPr b="1" lang="en" sz="3800">
                <a:solidFill>
                  <a:srgbClr val="FFFFFF"/>
                </a:solidFill>
                <a:latin typeface="Gotu"/>
                <a:ea typeface="Gotu"/>
                <a:cs typeface="Gotu"/>
                <a:sym typeface="Gotu"/>
              </a:rPr>
              <a:t>Presentation</a:t>
            </a:r>
            <a:endParaRPr b="1" sz="3800">
              <a:solidFill>
                <a:srgbClr val="FFFFFF"/>
              </a:solidFill>
              <a:latin typeface="Gotu"/>
              <a:ea typeface="Gotu"/>
              <a:cs typeface="Gotu"/>
              <a:sym typeface="Gotu"/>
            </a:endParaRPr>
          </a:p>
        </p:txBody>
      </p:sp>
      <p:sp>
        <p:nvSpPr>
          <p:cNvPr id="63" name="Google Shape;63;p11"/>
          <p:cNvSpPr txBox="1"/>
          <p:nvPr/>
        </p:nvSpPr>
        <p:spPr>
          <a:xfrm>
            <a:off x="0" y="0"/>
            <a:ext cx="53094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400">
                <a:solidFill>
                  <a:srgbClr val="38761D"/>
                </a:solidFill>
                <a:latin typeface="Gotu"/>
                <a:ea typeface="Gotu"/>
                <a:cs typeface="Gotu"/>
                <a:sym typeface="Gotu"/>
              </a:rPr>
              <a:t>Skye Yang					Period 3</a:t>
            </a:r>
            <a:endParaRPr b="1" sz="2400">
              <a:solidFill>
                <a:srgbClr val="38761D"/>
              </a:solidFill>
              <a:latin typeface="Gotu"/>
              <a:ea typeface="Gotu"/>
              <a:cs typeface="Gotu"/>
              <a:sym typeface="Gotu"/>
            </a:endParaRPr>
          </a:p>
        </p:txBody>
      </p:sp>
      <p:pic>
        <p:nvPicPr>
          <p:cNvPr id="64" name="Google Shape;64;p11"/>
          <p:cNvPicPr preferRelativeResize="0"/>
          <p:nvPr/>
        </p:nvPicPr>
        <p:blipFill rotWithShape="1">
          <a:blip r:embed="rId3">
            <a:alphaModFix/>
          </a:blip>
          <a:srcRect b="49341" l="0" r="0" t="32357"/>
          <a:stretch/>
        </p:blipFill>
        <p:spPr>
          <a:xfrm>
            <a:off x="457200" y="2118360"/>
            <a:ext cx="8229599" cy="2606039"/>
          </a:xfrm>
          <a:prstGeom prst="rect">
            <a:avLst/>
          </a:prstGeom>
          <a:noFill/>
          <a:ln>
            <a:noFill/>
          </a:ln>
          <a:effectLst>
            <a:outerShdw blurRad="57150" rotWithShape="0" algn="bl">
              <a:srgbClr val="000000">
                <a:alpha val="70000"/>
              </a:srgbClr>
            </a:outerShdw>
          </a:effectLst>
        </p:spPr>
      </p:pic>
      <p:cxnSp>
        <p:nvCxnSpPr>
          <p:cNvPr id="65" name="Google Shape;65;p11"/>
          <p:cNvCxnSpPr/>
          <p:nvPr/>
        </p:nvCxnSpPr>
        <p:spPr>
          <a:xfrm>
            <a:off x="-19050" y="2002536"/>
            <a:ext cx="8629800" cy="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pic>
        <p:nvPicPr>
          <p:cNvPr id="66" name="Google Shape;66;p11"/>
          <p:cNvPicPr preferRelativeResize="0"/>
          <p:nvPr/>
        </p:nvPicPr>
        <p:blipFill rotWithShape="1">
          <a:blip r:embed="rId4">
            <a:alphaModFix/>
          </a:blip>
          <a:srcRect b="49341" l="0" r="88888" t="32357"/>
          <a:stretch/>
        </p:blipFill>
        <p:spPr>
          <a:xfrm>
            <a:off x="457200" y="2118360"/>
            <a:ext cx="914400" cy="2606039"/>
          </a:xfrm>
          <a:prstGeom prst="rect">
            <a:avLst/>
          </a:prstGeom>
          <a:noFill/>
          <a:ln>
            <a:noFill/>
          </a:ln>
        </p:spPr>
      </p:pic>
      <p:pic>
        <p:nvPicPr>
          <p:cNvPr id="67" name="Google Shape;67;p11"/>
          <p:cNvPicPr preferRelativeResize="0"/>
          <p:nvPr/>
        </p:nvPicPr>
        <p:blipFill rotWithShape="1">
          <a:blip r:embed="rId5">
            <a:alphaModFix/>
          </a:blip>
          <a:srcRect b="49341" l="11111" r="77777" t="32357"/>
          <a:stretch/>
        </p:blipFill>
        <p:spPr>
          <a:xfrm>
            <a:off x="1371600" y="2118350"/>
            <a:ext cx="914400" cy="2606049"/>
          </a:xfrm>
          <a:prstGeom prst="rect">
            <a:avLst/>
          </a:prstGeom>
          <a:noFill/>
          <a:ln>
            <a:noFill/>
          </a:ln>
        </p:spPr>
      </p:pic>
      <p:pic>
        <p:nvPicPr>
          <p:cNvPr id="68" name="Google Shape;68;p11"/>
          <p:cNvPicPr preferRelativeResize="0"/>
          <p:nvPr/>
        </p:nvPicPr>
        <p:blipFill rotWithShape="1">
          <a:blip r:embed="rId6">
            <a:alphaModFix/>
          </a:blip>
          <a:srcRect b="49341" l="22222" r="66666" t="32357"/>
          <a:stretch/>
        </p:blipFill>
        <p:spPr>
          <a:xfrm>
            <a:off x="2285999" y="2118350"/>
            <a:ext cx="914400" cy="2606049"/>
          </a:xfrm>
          <a:prstGeom prst="rect">
            <a:avLst/>
          </a:prstGeom>
          <a:noFill/>
          <a:ln>
            <a:noFill/>
          </a:ln>
        </p:spPr>
      </p:pic>
      <p:pic>
        <p:nvPicPr>
          <p:cNvPr id="69" name="Google Shape;69;p11"/>
          <p:cNvPicPr preferRelativeResize="0"/>
          <p:nvPr/>
        </p:nvPicPr>
        <p:blipFill rotWithShape="1">
          <a:blip r:embed="rId7">
            <a:alphaModFix/>
          </a:blip>
          <a:srcRect b="49341" l="33333" r="55555" t="32357"/>
          <a:stretch/>
        </p:blipFill>
        <p:spPr>
          <a:xfrm>
            <a:off x="3200401" y="2118350"/>
            <a:ext cx="914400" cy="2606049"/>
          </a:xfrm>
          <a:prstGeom prst="rect">
            <a:avLst/>
          </a:prstGeom>
          <a:noFill/>
          <a:ln>
            <a:noFill/>
          </a:ln>
        </p:spPr>
      </p:pic>
      <p:pic>
        <p:nvPicPr>
          <p:cNvPr id="70" name="Google Shape;70;p11"/>
          <p:cNvPicPr preferRelativeResize="0"/>
          <p:nvPr/>
        </p:nvPicPr>
        <p:blipFill rotWithShape="1">
          <a:blip r:embed="rId8">
            <a:alphaModFix/>
          </a:blip>
          <a:srcRect b="49341" l="44444" r="44444" t="32357"/>
          <a:stretch/>
        </p:blipFill>
        <p:spPr>
          <a:xfrm>
            <a:off x="4114801" y="2118350"/>
            <a:ext cx="914400" cy="2606049"/>
          </a:xfrm>
          <a:prstGeom prst="rect">
            <a:avLst/>
          </a:prstGeom>
          <a:noFill/>
          <a:ln>
            <a:noFill/>
          </a:ln>
        </p:spPr>
      </p:pic>
      <p:pic>
        <p:nvPicPr>
          <p:cNvPr id="71" name="Google Shape;71;p11"/>
          <p:cNvPicPr preferRelativeResize="0"/>
          <p:nvPr/>
        </p:nvPicPr>
        <p:blipFill rotWithShape="1">
          <a:blip r:embed="rId9">
            <a:alphaModFix/>
          </a:blip>
          <a:srcRect b="49341" l="55555" r="33333" t="32357"/>
          <a:stretch/>
        </p:blipFill>
        <p:spPr>
          <a:xfrm>
            <a:off x="5029201" y="2118350"/>
            <a:ext cx="914400" cy="2606049"/>
          </a:xfrm>
          <a:prstGeom prst="rect">
            <a:avLst/>
          </a:prstGeom>
          <a:noFill/>
          <a:ln>
            <a:noFill/>
          </a:ln>
        </p:spPr>
      </p:pic>
      <p:pic>
        <p:nvPicPr>
          <p:cNvPr id="72" name="Google Shape;72;p11"/>
          <p:cNvPicPr preferRelativeResize="0"/>
          <p:nvPr/>
        </p:nvPicPr>
        <p:blipFill rotWithShape="1">
          <a:blip r:embed="rId10">
            <a:alphaModFix/>
          </a:blip>
          <a:srcRect b="49341" l="66666" r="22222" t="32357"/>
          <a:stretch/>
        </p:blipFill>
        <p:spPr>
          <a:xfrm>
            <a:off x="5943600" y="2118350"/>
            <a:ext cx="914400" cy="2606049"/>
          </a:xfrm>
          <a:prstGeom prst="rect">
            <a:avLst/>
          </a:prstGeom>
          <a:noFill/>
          <a:ln>
            <a:noFill/>
          </a:ln>
        </p:spPr>
      </p:pic>
      <p:pic>
        <p:nvPicPr>
          <p:cNvPr id="73" name="Google Shape;73;p11"/>
          <p:cNvPicPr preferRelativeResize="0"/>
          <p:nvPr/>
        </p:nvPicPr>
        <p:blipFill rotWithShape="1">
          <a:blip r:embed="rId11">
            <a:alphaModFix/>
          </a:blip>
          <a:srcRect b="49341" l="77777" r="11111" t="32357"/>
          <a:stretch/>
        </p:blipFill>
        <p:spPr>
          <a:xfrm>
            <a:off x="6858000" y="2118350"/>
            <a:ext cx="914400" cy="2606049"/>
          </a:xfrm>
          <a:prstGeom prst="rect">
            <a:avLst/>
          </a:prstGeom>
          <a:noFill/>
          <a:ln>
            <a:noFill/>
          </a:ln>
        </p:spPr>
      </p:pic>
      <p:pic>
        <p:nvPicPr>
          <p:cNvPr id="74" name="Google Shape;74;p11"/>
          <p:cNvPicPr preferRelativeResize="0"/>
          <p:nvPr/>
        </p:nvPicPr>
        <p:blipFill rotWithShape="1">
          <a:blip r:embed="rId12">
            <a:alphaModFix/>
          </a:blip>
          <a:srcRect b="49341" l="88888" r="0" t="32357"/>
          <a:stretch/>
        </p:blipFill>
        <p:spPr>
          <a:xfrm>
            <a:off x="7772400" y="2118350"/>
            <a:ext cx="914400" cy="2606049"/>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93" name="Shape 193"/>
        <p:cNvGrpSpPr/>
        <p:nvPr/>
      </p:nvGrpSpPr>
      <p:grpSpPr>
        <a:xfrm>
          <a:off x="0" y="0"/>
          <a:ext cx="0" cy="0"/>
          <a:chOff x="0" y="0"/>
          <a:chExt cx="0" cy="0"/>
        </a:xfrm>
      </p:grpSpPr>
      <p:cxnSp>
        <p:nvCxnSpPr>
          <p:cNvPr id="194" name="Google Shape;194;p20"/>
          <p:cNvCxnSpPr/>
          <p:nvPr/>
        </p:nvCxnSpPr>
        <p:spPr>
          <a:xfrm>
            <a:off x="0" y="4629150"/>
            <a:ext cx="9144000" cy="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195" name="Google Shape;195;p20"/>
          <p:cNvCxnSpPr/>
          <p:nvPr/>
        </p:nvCxnSpPr>
        <p:spPr>
          <a:xfrm rot="-5400000">
            <a:off x="6566100" y="2577900"/>
            <a:ext cx="5155800" cy="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sp>
        <p:nvSpPr>
          <p:cNvPr id="196" name="Google Shape;196;p20"/>
          <p:cNvSpPr txBox="1"/>
          <p:nvPr/>
        </p:nvSpPr>
        <p:spPr>
          <a:xfrm>
            <a:off x="502920" y="640080"/>
            <a:ext cx="6583800" cy="502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 sz="3300">
                <a:solidFill>
                  <a:schemeClr val="lt1"/>
                </a:solidFill>
                <a:latin typeface="Gotu"/>
                <a:ea typeface="Gotu"/>
                <a:cs typeface="Gotu"/>
                <a:sym typeface="Gotu"/>
              </a:rPr>
              <a:t>Love is </a:t>
            </a:r>
            <a:r>
              <a:rPr b="1" lang="en" sz="3300" u="sng">
                <a:solidFill>
                  <a:schemeClr val="lt1"/>
                </a:solidFill>
                <a:latin typeface="Gotu"/>
                <a:ea typeface="Gotu"/>
                <a:cs typeface="Gotu"/>
                <a:sym typeface="Gotu"/>
              </a:rPr>
              <a:t>DESTRUCTIVE</a:t>
            </a:r>
            <a:endParaRPr b="1" sz="700" u="sng">
              <a:solidFill>
                <a:schemeClr val="lt1"/>
              </a:solidFill>
            </a:endParaRPr>
          </a:p>
        </p:txBody>
      </p:sp>
      <p:sp>
        <p:nvSpPr>
          <p:cNvPr id="197" name="Google Shape;197;p20"/>
          <p:cNvSpPr txBox="1"/>
          <p:nvPr/>
        </p:nvSpPr>
        <p:spPr>
          <a:xfrm>
            <a:off x="502920" y="1828800"/>
            <a:ext cx="4709100" cy="1828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140014"/>
              </a:lnSpc>
              <a:spcBef>
                <a:spcPts val="0"/>
              </a:spcBef>
              <a:spcAft>
                <a:spcPts val="0"/>
              </a:spcAft>
              <a:buClr>
                <a:schemeClr val="dk1"/>
              </a:buClr>
              <a:buFont typeface="Arial"/>
              <a:buNone/>
            </a:pPr>
            <a:r>
              <a:rPr lang="en">
                <a:solidFill>
                  <a:srgbClr val="B45F06"/>
                </a:solidFill>
                <a:latin typeface="Lato"/>
                <a:ea typeface="Lato"/>
                <a:cs typeface="Lato"/>
                <a:sym typeface="Lato"/>
              </a:rPr>
              <a:t>A Midsummer Night’s </a:t>
            </a:r>
            <a:r>
              <a:rPr lang="en">
                <a:solidFill>
                  <a:srgbClr val="B45F06"/>
                </a:solidFill>
                <a:latin typeface="Lato"/>
                <a:ea typeface="Lato"/>
                <a:cs typeface="Lato"/>
                <a:sym typeface="Lato"/>
              </a:rPr>
              <a:t>perspective</a:t>
            </a:r>
            <a:r>
              <a:rPr lang="en">
                <a:solidFill>
                  <a:srgbClr val="B45F06"/>
                </a:solidFill>
                <a:latin typeface="Lato"/>
                <a:ea typeface="Lato"/>
                <a:cs typeface="Lato"/>
                <a:sym typeface="Lato"/>
              </a:rPr>
              <a:t> of life is destructive, many character’s love is destroyed like Demetrius or Lysander’s love of Hermia or Lysander’s love of Helena almost destroys the love of Hermia. Characters like Bottom or Oberon suggested that love could cause disasters of accidents. The story solves by the disasters of love is calling it a dream.</a:t>
            </a:r>
            <a:endParaRPr sz="700">
              <a:solidFill>
                <a:srgbClr val="B45F06"/>
              </a:solidFill>
            </a:endParaRPr>
          </a:p>
        </p:txBody>
      </p:sp>
      <p:pic>
        <p:nvPicPr>
          <p:cNvPr id="198" name="Google Shape;198;p20"/>
          <p:cNvPicPr preferRelativeResize="0"/>
          <p:nvPr/>
        </p:nvPicPr>
        <p:blipFill>
          <a:blip r:embed="rId3">
            <a:alphaModFix/>
          </a:blip>
          <a:stretch>
            <a:fillRect/>
          </a:stretch>
        </p:blipFill>
        <p:spPr>
          <a:xfrm>
            <a:off x="5349240" y="1198998"/>
            <a:ext cx="3657600" cy="2745503"/>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p:push dir="r"/>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02" name="Shape 202"/>
        <p:cNvGrpSpPr/>
        <p:nvPr/>
      </p:nvGrpSpPr>
      <p:grpSpPr>
        <a:xfrm>
          <a:off x="0" y="0"/>
          <a:ext cx="0" cy="0"/>
          <a:chOff x="0" y="0"/>
          <a:chExt cx="0" cy="0"/>
        </a:xfrm>
      </p:grpSpPr>
      <p:pic>
        <p:nvPicPr>
          <p:cNvPr id="203" name="Google Shape;203;p21"/>
          <p:cNvPicPr preferRelativeResize="0"/>
          <p:nvPr/>
        </p:nvPicPr>
        <p:blipFill>
          <a:blip r:embed="rId3">
            <a:alphaModFix/>
          </a:blip>
          <a:stretch>
            <a:fillRect/>
          </a:stretch>
        </p:blipFill>
        <p:spPr>
          <a:xfrm>
            <a:off x="914400" y="1920240"/>
            <a:ext cx="4709160" cy="3130206"/>
          </a:xfrm>
          <a:prstGeom prst="rect">
            <a:avLst/>
          </a:prstGeom>
          <a:noFill/>
          <a:ln>
            <a:noFill/>
          </a:ln>
          <a:effectLst>
            <a:outerShdw blurRad="57150" rotWithShape="0" algn="bl" dir="5400000" dist="19050">
              <a:srgbClr val="000000">
                <a:alpha val="50000"/>
              </a:srgbClr>
            </a:outerShdw>
          </a:effectLst>
        </p:spPr>
      </p:pic>
      <p:grpSp>
        <p:nvGrpSpPr>
          <p:cNvPr id="204" name="Google Shape;204;p21"/>
          <p:cNvGrpSpPr/>
          <p:nvPr/>
        </p:nvGrpSpPr>
        <p:grpSpPr>
          <a:xfrm>
            <a:off x="980350" y="411950"/>
            <a:ext cx="1832067" cy="889921"/>
            <a:chOff x="980350" y="411950"/>
            <a:chExt cx="1832067" cy="889921"/>
          </a:xfrm>
        </p:grpSpPr>
        <p:sp>
          <p:nvSpPr>
            <p:cNvPr id="205" name="Google Shape;205;p21"/>
            <p:cNvSpPr txBox="1"/>
            <p:nvPr/>
          </p:nvSpPr>
          <p:spPr>
            <a:xfrm>
              <a:off x="980350" y="411950"/>
              <a:ext cx="1832067" cy="664988"/>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 sz="1800">
                  <a:solidFill>
                    <a:srgbClr val="CCCCCC"/>
                  </a:solidFill>
                  <a:latin typeface="Lato"/>
                  <a:ea typeface="Lato"/>
                  <a:cs typeface="Lato"/>
                  <a:sym typeface="Lato"/>
                </a:rPr>
                <a:t>Love is </a:t>
              </a:r>
              <a:r>
                <a:rPr b="1" lang="en" sz="1800" u="sng">
                  <a:solidFill>
                    <a:srgbClr val="CCCCCC"/>
                  </a:solidFill>
                  <a:latin typeface="Lato"/>
                  <a:ea typeface="Lato"/>
                  <a:cs typeface="Lato"/>
                  <a:sym typeface="Lato"/>
                </a:rPr>
                <a:t>ADDICTIVE!</a:t>
              </a:r>
              <a:endParaRPr b="1" sz="1100" u="sng">
                <a:solidFill>
                  <a:srgbClr val="CCCCCC"/>
                </a:solidFill>
              </a:endParaRPr>
            </a:p>
          </p:txBody>
        </p:sp>
        <p:cxnSp>
          <p:nvCxnSpPr>
            <p:cNvPr id="206" name="Google Shape;206;p21"/>
            <p:cNvCxnSpPr/>
            <p:nvPr/>
          </p:nvCxnSpPr>
          <p:spPr>
            <a:xfrm>
              <a:off x="980350" y="1301871"/>
              <a:ext cx="1119199" cy="0"/>
            </a:xfrm>
            <a:prstGeom prst="straightConnector1">
              <a:avLst/>
            </a:prstGeom>
            <a:noFill/>
            <a:ln cap="rnd" cmpd="sng" w="50800">
              <a:solidFill>
                <a:schemeClr val="dk1"/>
              </a:solidFill>
              <a:prstDash val="solid"/>
              <a:round/>
              <a:headEnd len="sm" w="sm" type="none"/>
              <a:tailEnd len="sm" w="sm" type="none"/>
            </a:ln>
            <a:effectLst>
              <a:outerShdw blurRad="57150" rotWithShape="0" algn="bl" dir="5400000" dist="19050">
                <a:srgbClr val="000000">
                  <a:alpha val="50000"/>
                </a:srgbClr>
              </a:outerShdw>
            </a:effectLst>
          </p:spPr>
        </p:cxnSp>
      </p:grpSp>
      <p:pic>
        <p:nvPicPr>
          <p:cNvPr id="207" name="Google Shape;207;p21"/>
          <p:cNvPicPr preferRelativeResize="0"/>
          <p:nvPr/>
        </p:nvPicPr>
        <p:blipFill rotWithShape="1">
          <a:blip r:embed="rId4">
            <a:alphaModFix/>
          </a:blip>
          <a:srcRect b="28316" l="4770" r="5220" t="3762"/>
          <a:stretch/>
        </p:blipFill>
        <p:spPr>
          <a:xfrm>
            <a:off x="6675120" y="2743200"/>
            <a:ext cx="2322951" cy="2313433"/>
          </a:xfrm>
          <a:prstGeom prst="rect">
            <a:avLst/>
          </a:prstGeom>
          <a:noFill/>
          <a:ln>
            <a:noFill/>
          </a:ln>
          <a:effectLst>
            <a:outerShdw blurRad="57150" rotWithShape="0" algn="bl" dir="5400000" dist="19050">
              <a:srgbClr val="000000">
                <a:alpha val="50000"/>
              </a:srgbClr>
            </a:outerShdw>
          </a:effectLst>
        </p:spPr>
      </p:pic>
      <p:pic>
        <p:nvPicPr>
          <p:cNvPr id="208" name="Google Shape;208;p21"/>
          <p:cNvPicPr preferRelativeResize="0"/>
          <p:nvPr/>
        </p:nvPicPr>
        <p:blipFill>
          <a:blip r:embed="rId5">
            <a:alphaModFix/>
          </a:blip>
          <a:stretch>
            <a:fillRect/>
          </a:stretch>
        </p:blipFill>
        <p:spPr>
          <a:xfrm>
            <a:off x="5852160" y="91440"/>
            <a:ext cx="2369402" cy="2313432"/>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p14:prism dir="l"/>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2" name="Shape 212"/>
        <p:cNvGrpSpPr/>
        <p:nvPr/>
      </p:nvGrpSpPr>
      <p:grpSpPr>
        <a:xfrm>
          <a:off x="0" y="0"/>
          <a:ext cx="0" cy="0"/>
          <a:chOff x="0" y="0"/>
          <a:chExt cx="0" cy="0"/>
        </a:xfrm>
      </p:grpSpPr>
      <p:sp>
        <p:nvSpPr>
          <p:cNvPr id="213" name="Google Shape;213;p22"/>
          <p:cNvSpPr/>
          <p:nvPr/>
        </p:nvSpPr>
        <p:spPr>
          <a:xfrm>
            <a:off x="4417350" y="0"/>
            <a:ext cx="4755000" cy="5143500"/>
          </a:xfrm>
          <a:prstGeom prst="rect">
            <a:avLst/>
          </a:prstGeom>
          <a:solidFill>
            <a:srgbClr val="F5D2D2"/>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4" name="Google Shape;214;p22"/>
          <p:cNvSpPr txBox="1"/>
          <p:nvPr/>
        </p:nvSpPr>
        <p:spPr>
          <a:xfrm>
            <a:off x="96025" y="-19050"/>
            <a:ext cx="9144000" cy="9696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 sz="3000">
                <a:solidFill>
                  <a:srgbClr val="F5D2D2"/>
                </a:solidFill>
                <a:latin typeface="Gotu"/>
                <a:ea typeface="Gotu"/>
                <a:cs typeface="Gotu"/>
                <a:sym typeface="Gotu"/>
              </a:rPr>
              <a:t>Love is </a:t>
            </a:r>
            <a:r>
              <a:rPr b="1" lang="en" sz="3000" u="sng">
                <a:solidFill>
                  <a:srgbClr val="F5D2D2"/>
                </a:solidFill>
                <a:latin typeface="Gotu"/>
                <a:ea typeface="Gotu"/>
                <a:cs typeface="Gotu"/>
                <a:sym typeface="Gotu"/>
              </a:rPr>
              <a:t>ADDICTIVE!</a:t>
            </a:r>
            <a:r>
              <a:rPr lang="en" sz="1800">
                <a:solidFill>
                  <a:srgbClr val="F5D2D2"/>
                </a:solidFill>
                <a:latin typeface="Gotu"/>
                <a:ea typeface="Gotu"/>
                <a:cs typeface="Gotu"/>
                <a:sym typeface="Gotu"/>
              </a:rPr>
              <a:t>	</a:t>
            </a:r>
            <a:r>
              <a:rPr lang="en" sz="1800">
                <a:solidFill>
                  <a:schemeClr val="accent2"/>
                </a:solidFill>
                <a:latin typeface="Gotu"/>
                <a:ea typeface="Gotu"/>
                <a:cs typeface="Gotu"/>
                <a:sym typeface="Gotu"/>
              </a:rPr>
              <a:t>		</a:t>
            </a:r>
            <a:r>
              <a:rPr lang="en" sz="1800">
                <a:solidFill>
                  <a:srgbClr val="452270"/>
                </a:solidFill>
                <a:latin typeface="Gotu"/>
                <a:ea typeface="Gotu"/>
                <a:cs typeface="Gotu"/>
                <a:sym typeface="Gotu"/>
              </a:rPr>
              <a:t>Using Quotes from </a:t>
            </a:r>
            <a:endParaRPr sz="1800">
              <a:solidFill>
                <a:srgbClr val="452270"/>
              </a:solidFill>
              <a:latin typeface="Gotu"/>
              <a:ea typeface="Gotu"/>
              <a:cs typeface="Gotu"/>
              <a:sym typeface="Gotu"/>
            </a:endParaRPr>
          </a:p>
          <a:p>
            <a:pPr indent="457200" lvl="0" marL="4114800" marR="0" rtl="0" algn="l">
              <a:lnSpc>
                <a:spcPct val="150000"/>
              </a:lnSpc>
              <a:spcBef>
                <a:spcPts val="0"/>
              </a:spcBef>
              <a:spcAft>
                <a:spcPts val="0"/>
              </a:spcAft>
              <a:buNone/>
            </a:pPr>
            <a:r>
              <a:rPr lang="en" sz="1800">
                <a:solidFill>
                  <a:srgbClr val="452270"/>
                </a:solidFill>
                <a:latin typeface="Gotu"/>
                <a:ea typeface="Gotu"/>
                <a:cs typeface="Gotu"/>
                <a:sym typeface="Gotu"/>
              </a:rPr>
              <a:t>A Midsummer Night’s Dream</a:t>
            </a:r>
            <a:endParaRPr sz="1800">
              <a:solidFill>
                <a:srgbClr val="452270"/>
              </a:solidFill>
              <a:latin typeface="Gotu"/>
              <a:ea typeface="Gotu"/>
              <a:cs typeface="Gotu"/>
              <a:sym typeface="Gotu"/>
            </a:endParaRPr>
          </a:p>
        </p:txBody>
      </p:sp>
      <p:sp>
        <p:nvSpPr>
          <p:cNvPr id="215" name="Google Shape;215;p22"/>
          <p:cNvSpPr txBox="1"/>
          <p:nvPr/>
        </p:nvSpPr>
        <p:spPr>
          <a:xfrm>
            <a:off x="835868" y="3804154"/>
            <a:ext cx="2498100" cy="292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Helena.</a:t>
            </a:r>
            <a:endParaRPr sz="700">
              <a:solidFill>
                <a:schemeClr val="lt1"/>
              </a:solidFill>
            </a:endParaRPr>
          </a:p>
        </p:txBody>
      </p:sp>
      <p:sp>
        <p:nvSpPr>
          <p:cNvPr id="216" name="Google Shape;216;p22"/>
          <p:cNvSpPr txBox="1"/>
          <p:nvPr/>
        </p:nvSpPr>
        <p:spPr>
          <a:xfrm>
            <a:off x="835867" y="4224970"/>
            <a:ext cx="3474600" cy="6096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“He followed you; for love, I followed him.</a:t>
            </a:r>
            <a:endParaRPr sz="12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But he hath chid me hence and threaten me</a:t>
            </a:r>
            <a:endParaRPr sz="12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To strike me, spurn me, nay, to kill me too.” (99)</a:t>
            </a:r>
            <a:endParaRPr sz="700">
              <a:solidFill>
                <a:schemeClr val="lt1"/>
              </a:solidFill>
            </a:endParaRPr>
          </a:p>
        </p:txBody>
      </p:sp>
      <p:sp>
        <p:nvSpPr>
          <p:cNvPr id="217" name="Google Shape;217;p22"/>
          <p:cNvSpPr/>
          <p:nvPr/>
        </p:nvSpPr>
        <p:spPr>
          <a:xfrm>
            <a:off x="91440" y="4035109"/>
            <a:ext cx="436111" cy="437298"/>
          </a:xfrm>
          <a:custGeom>
            <a:rect b="b" l="l" r="r" t="t"/>
            <a:pathLst>
              <a:path extrusionOk="0" h="1166127" w="1162962">
                <a:moveTo>
                  <a:pt x="1162963" y="378235"/>
                </a:moveTo>
                <a:cubicBezTo>
                  <a:pt x="1162963" y="390655"/>
                  <a:pt x="1158129" y="402351"/>
                  <a:pt x="1149326" y="411130"/>
                </a:cubicBezTo>
                <a:lnTo>
                  <a:pt x="1102624" y="457846"/>
                </a:lnTo>
                <a:cubicBezTo>
                  <a:pt x="1093821" y="466647"/>
                  <a:pt x="1082146" y="471480"/>
                  <a:pt x="1069700" y="471480"/>
                </a:cubicBezTo>
                <a:cubicBezTo>
                  <a:pt x="1057277" y="471480"/>
                  <a:pt x="1045579" y="466647"/>
                  <a:pt x="1036775" y="457846"/>
                </a:cubicBezTo>
                <a:lnTo>
                  <a:pt x="982392" y="403472"/>
                </a:lnTo>
                <a:lnTo>
                  <a:pt x="783000" y="602827"/>
                </a:lnTo>
                <a:cubicBezTo>
                  <a:pt x="790309" y="629838"/>
                  <a:pt x="794068" y="657737"/>
                  <a:pt x="794068" y="685823"/>
                </a:cubicBezTo>
                <a:cubicBezTo>
                  <a:pt x="794068" y="770500"/>
                  <a:pt x="761097" y="850088"/>
                  <a:pt x="701202" y="909948"/>
                </a:cubicBezTo>
                <a:lnTo>
                  <a:pt x="625243" y="985917"/>
                </a:lnTo>
                <a:cubicBezTo>
                  <a:pt x="618985" y="992174"/>
                  <a:pt x="610648" y="995629"/>
                  <a:pt x="601798" y="995629"/>
                </a:cubicBezTo>
                <a:cubicBezTo>
                  <a:pt x="592925" y="995629"/>
                  <a:pt x="584589" y="992174"/>
                  <a:pt x="578331" y="985917"/>
                </a:cubicBezTo>
                <a:lnTo>
                  <a:pt x="435331" y="842921"/>
                </a:lnTo>
                <a:lnTo>
                  <a:pt x="18801" y="1163700"/>
                </a:lnTo>
                <a:cubicBezTo>
                  <a:pt x="16677" y="1165311"/>
                  <a:pt x="14178" y="1166128"/>
                  <a:pt x="11679" y="1166128"/>
                </a:cubicBezTo>
                <a:cubicBezTo>
                  <a:pt x="8667" y="1166128"/>
                  <a:pt x="5678" y="1164961"/>
                  <a:pt x="3413" y="1162696"/>
                </a:cubicBezTo>
                <a:cubicBezTo>
                  <a:pt x="-720" y="1158540"/>
                  <a:pt x="-1163" y="1151980"/>
                  <a:pt x="2433" y="1147311"/>
                </a:cubicBezTo>
                <a:lnTo>
                  <a:pt x="323248" y="730858"/>
                </a:lnTo>
                <a:lnTo>
                  <a:pt x="176886" y="584547"/>
                </a:lnTo>
                <a:cubicBezTo>
                  <a:pt x="163949" y="571613"/>
                  <a:pt x="163949" y="550578"/>
                  <a:pt x="176886" y="537644"/>
                </a:cubicBezTo>
                <a:lnTo>
                  <a:pt x="252869" y="461675"/>
                </a:lnTo>
                <a:cubicBezTo>
                  <a:pt x="333335" y="381246"/>
                  <a:pt x="450439" y="350266"/>
                  <a:pt x="560024" y="379916"/>
                </a:cubicBezTo>
                <a:lnTo>
                  <a:pt x="759439" y="180538"/>
                </a:lnTo>
                <a:lnTo>
                  <a:pt x="705055" y="126164"/>
                </a:lnTo>
                <a:cubicBezTo>
                  <a:pt x="686888" y="108024"/>
                  <a:pt x="686888" y="78491"/>
                  <a:pt x="705055" y="60350"/>
                </a:cubicBezTo>
                <a:lnTo>
                  <a:pt x="751757" y="13634"/>
                </a:lnTo>
                <a:cubicBezTo>
                  <a:pt x="760560" y="4856"/>
                  <a:pt x="772235" y="0"/>
                  <a:pt x="784681" y="0"/>
                </a:cubicBezTo>
                <a:cubicBezTo>
                  <a:pt x="797127" y="0"/>
                  <a:pt x="808802" y="4856"/>
                  <a:pt x="817606" y="13634"/>
                </a:cubicBezTo>
                <a:lnTo>
                  <a:pt x="1149326" y="345316"/>
                </a:lnTo>
                <a:cubicBezTo>
                  <a:pt x="1158129" y="354094"/>
                  <a:pt x="1162963" y="365791"/>
                  <a:pt x="1162963" y="378235"/>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18" name="Google Shape;218;p22"/>
          <p:cNvSpPr/>
          <p:nvPr/>
        </p:nvSpPr>
        <p:spPr>
          <a:xfrm>
            <a:off x="119865" y="4043864"/>
            <a:ext cx="398929" cy="400116"/>
          </a:xfrm>
          <a:custGeom>
            <a:rect b="b" l="l" r="r" t="t"/>
            <a:pathLst>
              <a:path extrusionOk="0" h="1066975" w="1063811">
                <a:moveTo>
                  <a:pt x="264096" y="724158"/>
                </a:moveTo>
                <a:lnTo>
                  <a:pt x="342882" y="802952"/>
                </a:lnTo>
                <a:lnTo>
                  <a:pt x="0" y="1066976"/>
                </a:lnTo>
                <a:lnTo>
                  <a:pt x="264096" y="724158"/>
                </a:lnTo>
                <a:close/>
                <a:moveTo>
                  <a:pt x="117594" y="530803"/>
                </a:moveTo>
                <a:cubicBezTo>
                  <a:pt x="113765" y="534632"/>
                  <a:pt x="113765" y="540865"/>
                  <a:pt x="117594" y="544694"/>
                </a:cubicBezTo>
                <a:lnTo>
                  <a:pt x="519039" y="946065"/>
                </a:lnTo>
                <a:cubicBezTo>
                  <a:pt x="520907" y="947909"/>
                  <a:pt x="523359" y="948937"/>
                  <a:pt x="525998" y="948937"/>
                </a:cubicBezTo>
                <a:cubicBezTo>
                  <a:pt x="528613" y="948937"/>
                  <a:pt x="531065" y="947909"/>
                  <a:pt x="532933" y="946065"/>
                </a:cubicBezTo>
                <a:lnTo>
                  <a:pt x="591240" y="887746"/>
                </a:lnTo>
                <a:lnTo>
                  <a:pt x="175924" y="472507"/>
                </a:lnTo>
                <a:lnTo>
                  <a:pt x="117594" y="530803"/>
                </a:lnTo>
                <a:close/>
                <a:moveTo>
                  <a:pt x="682634" y="574227"/>
                </a:moveTo>
                <a:cubicBezTo>
                  <a:pt x="682705" y="573877"/>
                  <a:pt x="682775" y="573504"/>
                  <a:pt x="682868" y="573153"/>
                </a:cubicBezTo>
                <a:cubicBezTo>
                  <a:pt x="682961" y="572780"/>
                  <a:pt x="683055" y="572430"/>
                  <a:pt x="683195" y="572080"/>
                </a:cubicBezTo>
                <a:cubicBezTo>
                  <a:pt x="683312" y="571729"/>
                  <a:pt x="683475" y="571379"/>
                  <a:pt x="683639" y="571029"/>
                </a:cubicBezTo>
                <a:cubicBezTo>
                  <a:pt x="683802" y="570702"/>
                  <a:pt x="683965" y="570352"/>
                  <a:pt x="684152" y="570025"/>
                </a:cubicBezTo>
                <a:cubicBezTo>
                  <a:pt x="684339" y="569722"/>
                  <a:pt x="684549" y="569441"/>
                  <a:pt x="684759" y="569138"/>
                </a:cubicBezTo>
                <a:cubicBezTo>
                  <a:pt x="685016" y="568788"/>
                  <a:pt x="685273" y="568461"/>
                  <a:pt x="685577" y="568157"/>
                </a:cubicBezTo>
                <a:cubicBezTo>
                  <a:pt x="685693" y="568041"/>
                  <a:pt x="685764" y="567901"/>
                  <a:pt x="685880" y="567760"/>
                </a:cubicBezTo>
                <a:lnTo>
                  <a:pt x="890082" y="363620"/>
                </a:lnTo>
                <a:lnTo>
                  <a:pt x="839108" y="312655"/>
                </a:lnTo>
                <a:lnTo>
                  <a:pt x="700124" y="173720"/>
                </a:lnTo>
                <a:lnTo>
                  <a:pt x="495946" y="377884"/>
                </a:lnTo>
                <a:cubicBezTo>
                  <a:pt x="495805" y="378001"/>
                  <a:pt x="495665" y="378095"/>
                  <a:pt x="495525" y="378211"/>
                </a:cubicBezTo>
                <a:cubicBezTo>
                  <a:pt x="495222" y="378491"/>
                  <a:pt x="494918" y="378748"/>
                  <a:pt x="494591" y="378982"/>
                </a:cubicBezTo>
                <a:cubicBezTo>
                  <a:pt x="494288" y="379215"/>
                  <a:pt x="493984" y="379425"/>
                  <a:pt x="493657" y="379612"/>
                </a:cubicBezTo>
                <a:cubicBezTo>
                  <a:pt x="493330" y="379799"/>
                  <a:pt x="493027" y="379962"/>
                  <a:pt x="492700" y="380126"/>
                </a:cubicBezTo>
                <a:cubicBezTo>
                  <a:pt x="492326" y="380289"/>
                  <a:pt x="491976" y="380453"/>
                  <a:pt x="491602" y="380569"/>
                </a:cubicBezTo>
                <a:cubicBezTo>
                  <a:pt x="491275" y="380709"/>
                  <a:pt x="490925" y="380803"/>
                  <a:pt x="490575" y="380873"/>
                </a:cubicBezTo>
                <a:cubicBezTo>
                  <a:pt x="490201" y="380989"/>
                  <a:pt x="489828" y="381060"/>
                  <a:pt x="489454" y="381130"/>
                </a:cubicBezTo>
                <a:cubicBezTo>
                  <a:pt x="489080" y="381176"/>
                  <a:pt x="488730" y="381200"/>
                  <a:pt x="488357" y="381223"/>
                </a:cubicBezTo>
                <a:cubicBezTo>
                  <a:pt x="487960" y="381246"/>
                  <a:pt x="487586" y="381270"/>
                  <a:pt x="487189" y="381246"/>
                </a:cubicBezTo>
                <a:cubicBezTo>
                  <a:pt x="486839" y="381223"/>
                  <a:pt x="486489" y="381200"/>
                  <a:pt x="486115" y="381153"/>
                </a:cubicBezTo>
                <a:cubicBezTo>
                  <a:pt x="485695" y="381083"/>
                  <a:pt x="485298" y="381013"/>
                  <a:pt x="484901" y="380919"/>
                </a:cubicBezTo>
                <a:cubicBezTo>
                  <a:pt x="484714" y="380873"/>
                  <a:pt x="484550" y="380873"/>
                  <a:pt x="484387" y="380826"/>
                </a:cubicBezTo>
                <a:cubicBezTo>
                  <a:pt x="381083" y="350429"/>
                  <a:pt x="269631" y="378795"/>
                  <a:pt x="193577" y="454857"/>
                </a:cubicBezTo>
                <a:lnTo>
                  <a:pt x="192433" y="456001"/>
                </a:lnTo>
                <a:lnTo>
                  <a:pt x="607749" y="871240"/>
                </a:lnTo>
                <a:lnTo>
                  <a:pt x="608893" y="870096"/>
                </a:lnTo>
                <a:cubicBezTo>
                  <a:pt x="664374" y="814648"/>
                  <a:pt x="694917" y="740920"/>
                  <a:pt x="694917" y="662477"/>
                </a:cubicBezTo>
                <a:cubicBezTo>
                  <a:pt x="694917" y="634274"/>
                  <a:pt x="690877" y="606282"/>
                  <a:pt x="682938" y="579317"/>
                </a:cubicBezTo>
                <a:cubicBezTo>
                  <a:pt x="682891" y="579154"/>
                  <a:pt x="682891" y="578967"/>
                  <a:pt x="682845" y="578803"/>
                </a:cubicBezTo>
                <a:cubicBezTo>
                  <a:pt x="682751" y="578406"/>
                  <a:pt x="682681" y="578009"/>
                  <a:pt x="682611" y="577589"/>
                </a:cubicBezTo>
                <a:cubicBezTo>
                  <a:pt x="682564" y="577239"/>
                  <a:pt x="682518" y="576866"/>
                  <a:pt x="682518" y="576492"/>
                </a:cubicBezTo>
                <a:cubicBezTo>
                  <a:pt x="682494" y="576118"/>
                  <a:pt x="682518" y="575745"/>
                  <a:pt x="682518" y="575371"/>
                </a:cubicBezTo>
                <a:cubicBezTo>
                  <a:pt x="682541" y="574998"/>
                  <a:pt x="682588" y="574624"/>
                  <a:pt x="682634" y="574227"/>
                </a:cubicBezTo>
                <a:close/>
                <a:moveTo>
                  <a:pt x="1057016" y="338476"/>
                </a:moveTo>
                <a:lnTo>
                  <a:pt x="725296" y="6794"/>
                </a:lnTo>
                <a:cubicBezTo>
                  <a:pt x="720906" y="2428"/>
                  <a:pt x="715069" y="0"/>
                  <a:pt x="708881" y="0"/>
                </a:cubicBezTo>
                <a:cubicBezTo>
                  <a:pt x="702693" y="0"/>
                  <a:pt x="696855" y="2428"/>
                  <a:pt x="692465" y="6794"/>
                </a:cubicBezTo>
                <a:lnTo>
                  <a:pt x="645764" y="53510"/>
                </a:lnTo>
                <a:cubicBezTo>
                  <a:pt x="636704" y="62545"/>
                  <a:pt x="636704" y="77276"/>
                  <a:pt x="645764" y="86312"/>
                </a:cubicBezTo>
                <a:lnTo>
                  <a:pt x="855850" y="296382"/>
                </a:lnTo>
                <a:lnTo>
                  <a:pt x="914857" y="355355"/>
                </a:lnTo>
                <a:cubicBezTo>
                  <a:pt x="914857" y="355355"/>
                  <a:pt x="914881" y="355379"/>
                  <a:pt x="914881" y="355402"/>
                </a:cubicBezTo>
                <a:lnTo>
                  <a:pt x="977484" y="417993"/>
                </a:lnTo>
                <a:cubicBezTo>
                  <a:pt x="981874" y="422383"/>
                  <a:pt x="987711" y="424787"/>
                  <a:pt x="993899" y="424787"/>
                </a:cubicBezTo>
                <a:cubicBezTo>
                  <a:pt x="1000087" y="424787"/>
                  <a:pt x="1005925" y="422383"/>
                  <a:pt x="1010315" y="417993"/>
                </a:cubicBezTo>
                <a:lnTo>
                  <a:pt x="1057016" y="371277"/>
                </a:lnTo>
                <a:cubicBezTo>
                  <a:pt x="1061406" y="366912"/>
                  <a:pt x="1063811" y="361075"/>
                  <a:pt x="1063811" y="354888"/>
                </a:cubicBezTo>
                <a:cubicBezTo>
                  <a:pt x="1063811" y="348678"/>
                  <a:pt x="1061406" y="342865"/>
                  <a:pt x="1057016" y="338476"/>
                </a:cubicBezTo>
                <a:close/>
              </a:path>
            </a:pathLst>
          </a:custGeom>
          <a:solidFill>
            <a:srgbClr val="452270"/>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19" name="Google Shape;219;p22"/>
          <p:cNvSpPr/>
          <p:nvPr/>
        </p:nvSpPr>
        <p:spPr>
          <a:xfrm>
            <a:off x="91440" y="4035109"/>
            <a:ext cx="436111" cy="437298"/>
          </a:xfrm>
          <a:custGeom>
            <a:rect b="b" l="l" r="r" t="t"/>
            <a:pathLst>
              <a:path extrusionOk="0" h="1166127" w="1162962">
                <a:moveTo>
                  <a:pt x="1149326" y="345316"/>
                </a:moveTo>
                <a:lnTo>
                  <a:pt x="817606" y="13634"/>
                </a:lnTo>
                <a:cubicBezTo>
                  <a:pt x="808802" y="4856"/>
                  <a:pt x="797127" y="0"/>
                  <a:pt x="784681" y="0"/>
                </a:cubicBezTo>
                <a:cubicBezTo>
                  <a:pt x="772235" y="0"/>
                  <a:pt x="760560" y="4856"/>
                  <a:pt x="751757" y="13634"/>
                </a:cubicBezTo>
                <a:lnTo>
                  <a:pt x="705055" y="60350"/>
                </a:lnTo>
                <a:cubicBezTo>
                  <a:pt x="686888" y="78491"/>
                  <a:pt x="686888" y="108024"/>
                  <a:pt x="705055" y="126164"/>
                </a:cubicBezTo>
                <a:lnTo>
                  <a:pt x="759439" y="180538"/>
                </a:lnTo>
                <a:lnTo>
                  <a:pt x="560024" y="379916"/>
                </a:lnTo>
                <a:cubicBezTo>
                  <a:pt x="450439" y="350266"/>
                  <a:pt x="333335" y="381246"/>
                  <a:pt x="252869" y="461675"/>
                </a:cubicBezTo>
                <a:lnTo>
                  <a:pt x="176886" y="537644"/>
                </a:lnTo>
                <a:cubicBezTo>
                  <a:pt x="163949" y="550578"/>
                  <a:pt x="163949" y="571613"/>
                  <a:pt x="176886" y="584547"/>
                </a:cubicBezTo>
                <a:lnTo>
                  <a:pt x="323248" y="730858"/>
                </a:lnTo>
                <a:lnTo>
                  <a:pt x="2433" y="1147311"/>
                </a:lnTo>
                <a:cubicBezTo>
                  <a:pt x="-1163" y="1151980"/>
                  <a:pt x="-720" y="1158540"/>
                  <a:pt x="3413" y="1162696"/>
                </a:cubicBezTo>
                <a:cubicBezTo>
                  <a:pt x="5678" y="1164961"/>
                  <a:pt x="8667" y="1166128"/>
                  <a:pt x="11679" y="1166128"/>
                </a:cubicBezTo>
                <a:cubicBezTo>
                  <a:pt x="14178" y="1166128"/>
                  <a:pt x="16677" y="1165311"/>
                  <a:pt x="18801" y="1163700"/>
                </a:cubicBezTo>
                <a:lnTo>
                  <a:pt x="435331" y="842921"/>
                </a:lnTo>
                <a:lnTo>
                  <a:pt x="578331" y="985917"/>
                </a:lnTo>
                <a:cubicBezTo>
                  <a:pt x="584589" y="992174"/>
                  <a:pt x="592925" y="995629"/>
                  <a:pt x="601798" y="995629"/>
                </a:cubicBezTo>
                <a:cubicBezTo>
                  <a:pt x="610648" y="995629"/>
                  <a:pt x="618985" y="992174"/>
                  <a:pt x="625243" y="985917"/>
                </a:cubicBezTo>
                <a:lnTo>
                  <a:pt x="701202" y="909948"/>
                </a:lnTo>
                <a:cubicBezTo>
                  <a:pt x="761097" y="850088"/>
                  <a:pt x="794068" y="770500"/>
                  <a:pt x="794068" y="685823"/>
                </a:cubicBezTo>
                <a:cubicBezTo>
                  <a:pt x="794068" y="657737"/>
                  <a:pt x="790309" y="629838"/>
                  <a:pt x="783000" y="602827"/>
                </a:cubicBezTo>
                <a:lnTo>
                  <a:pt x="982392" y="403472"/>
                </a:lnTo>
                <a:lnTo>
                  <a:pt x="1036775" y="457846"/>
                </a:lnTo>
                <a:cubicBezTo>
                  <a:pt x="1045579" y="466647"/>
                  <a:pt x="1057277" y="471480"/>
                  <a:pt x="1069700" y="471480"/>
                </a:cubicBezTo>
                <a:cubicBezTo>
                  <a:pt x="1082146" y="471480"/>
                  <a:pt x="1093821" y="466647"/>
                  <a:pt x="1102624" y="457846"/>
                </a:cubicBezTo>
                <a:lnTo>
                  <a:pt x="1149326" y="411130"/>
                </a:lnTo>
                <a:cubicBezTo>
                  <a:pt x="1158129" y="402351"/>
                  <a:pt x="1162963" y="390655"/>
                  <a:pt x="1162963" y="378235"/>
                </a:cubicBezTo>
                <a:cubicBezTo>
                  <a:pt x="1162963" y="365791"/>
                  <a:pt x="1158129" y="354094"/>
                  <a:pt x="1149326" y="345316"/>
                </a:cubicBezTo>
                <a:close/>
                <a:moveTo>
                  <a:pt x="75801" y="1090322"/>
                </a:moveTo>
                <a:lnTo>
                  <a:pt x="339897" y="747504"/>
                </a:lnTo>
                <a:lnTo>
                  <a:pt x="418682" y="826298"/>
                </a:lnTo>
                <a:lnTo>
                  <a:pt x="75801" y="1090322"/>
                </a:lnTo>
                <a:close/>
                <a:moveTo>
                  <a:pt x="608734" y="969411"/>
                </a:moveTo>
                <a:cubicBezTo>
                  <a:pt x="606866" y="971256"/>
                  <a:pt x="604414" y="972283"/>
                  <a:pt x="601798" y="972283"/>
                </a:cubicBezTo>
                <a:cubicBezTo>
                  <a:pt x="599160" y="972283"/>
                  <a:pt x="596708" y="971256"/>
                  <a:pt x="594840" y="969411"/>
                </a:cubicBezTo>
                <a:lnTo>
                  <a:pt x="193395" y="568041"/>
                </a:lnTo>
                <a:cubicBezTo>
                  <a:pt x="189565" y="564212"/>
                  <a:pt x="189565" y="557978"/>
                  <a:pt x="193395" y="554150"/>
                </a:cubicBezTo>
                <a:lnTo>
                  <a:pt x="251725" y="495854"/>
                </a:lnTo>
                <a:lnTo>
                  <a:pt x="667040" y="911092"/>
                </a:lnTo>
                <a:lnTo>
                  <a:pt x="608734" y="969411"/>
                </a:lnTo>
                <a:close/>
                <a:moveTo>
                  <a:pt x="761681" y="591107"/>
                </a:moveTo>
                <a:cubicBezTo>
                  <a:pt x="761564" y="591247"/>
                  <a:pt x="761494" y="591387"/>
                  <a:pt x="761377" y="591504"/>
                </a:cubicBezTo>
                <a:cubicBezTo>
                  <a:pt x="761074" y="591807"/>
                  <a:pt x="760817" y="592134"/>
                  <a:pt x="760560" y="592484"/>
                </a:cubicBezTo>
                <a:cubicBezTo>
                  <a:pt x="760350" y="592788"/>
                  <a:pt x="760140" y="593068"/>
                  <a:pt x="759953" y="593371"/>
                </a:cubicBezTo>
                <a:cubicBezTo>
                  <a:pt x="759766" y="593698"/>
                  <a:pt x="759603" y="594048"/>
                  <a:pt x="759439" y="594375"/>
                </a:cubicBezTo>
                <a:cubicBezTo>
                  <a:pt x="759276" y="594726"/>
                  <a:pt x="759112" y="595076"/>
                  <a:pt x="758995" y="595426"/>
                </a:cubicBezTo>
                <a:cubicBezTo>
                  <a:pt x="758855" y="595776"/>
                  <a:pt x="758762" y="596126"/>
                  <a:pt x="758668" y="596500"/>
                </a:cubicBezTo>
                <a:cubicBezTo>
                  <a:pt x="758575" y="596850"/>
                  <a:pt x="758505" y="597224"/>
                  <a:pt x="758435" y="597574"/>
                </a:cubicBezTo>
                <a:cubicBezTo>
                  <a:pt x="758388" y="597971"/>
                  <a:pt x="758342" y="598344"/>
                  <a:pt x="758318" y="598718"/>
                </a:cubicBezTo>
                <a:cubicBezTo>
                  <a:pt x="758318" y="599091"/>
                  <a:pt x="758295" y="599465"/>
                  <a:pt x="758318" y="599838"/>
                </a:cubicBezTo>
                <a:cubicBezTo>
                  <a:pt x="758318" y="600212"/>
                  <a:pt x="758365" y="600585"/>
                  <a:pt x="758412" y="600936"/>
                </a:cubicBezTo>
                <a:cubicBezTo>
                  <a:pt x="758482" y="601356"/>
                  <a:pt x="758552" y="601753"/>
                  <a:pt x="758645" y="602150"/>
                </a:cubicBezTo>
                <a:cubicBezTo>
                  <a:pt x="758692" y="602313"/>
                  <a:pt x="758692" y="602500"/>
                  <a:pt x="758739" y="602663"/>
                </a:cubicBezTo>
                <a:cubicBezTo>
                  <a:pt x="766678" y="629628"/>
                  <a:pt x="770717" y="657621"/>
                  <a:pt x="770717" y="685823"/>
                </a:cubicBezTo>
                <a:cubicBezTo>
                  <a:pt x="770717" y="764267"/>
                  <a:pt x="740175" y="837995"/>
                  <a:pt x="684693" y="893442"/>
                </a:cubicBezTo>
                <a:lnTo>
                  <a:pt x="683549" y="894586"/>
                </a:lnTo>
                <a:lnTo>
                  <a:pt x="268234" y="479348"/>
                </a:lnTo>
                <a:lnTo>
                  <a:pt x="269378" y="478204"/>
                </a:lnTo>
                <a:cubicBezTo>
                  <a:pt x="345431" y="402141"/>
                  <a:pt x="456884" y="373775"/>
                  <a:pt x="560188" y="404172"/>
                </a:cubicBezTo>
                <a:cubicBezTo>
                  <a:pt x="560351" y="404219"/>
                  <a:pt x="560514" y="404219"/>
                  <a:pt x="560701" y="404266"/>
                </a:cubicBezTo>
                <a:cubicBezTo>
                  <a:pt x="561098" y="404359"/>
                  <a:pt x="561495" y="404429"/>
                  <a:pt x="561915" y="404499"/>
                </a:cubicBezTo>
                <a:cubicBezTo>
                  <a:pt x="562289" y="404546"/>
                  <a:pt x="562639" y="404569"/>
                  <a:pt x="562990" y="404593"/>
                </a:cubicBezTo>
                <a:cubicBezTo>
                  <a:pt x="563387" y="404616"/>
                  <a:pt x="563760" y="404593"/>
                  <a:pt x="564157" y="404569"/>
                </a:cubicBezTo>
                <a:cubicBezTo>
                  <a:pt x="564531" y="404546"/>
                  <a:pt x="564881" y="404523"/>
                  <a:pt x="565255" y="404476"/>
                </a:cubicBezTo>
                <a:cubicBezTo>
                  <a:pt x="565628" y="404406"/>
                  <a:pt x="566002" y="404336"/>
                  <a:pt x="566375" y="404219"/>
                </a:cubicBezTo>
                <a:cubicBezTo>
                  <a:pt x="566726" y="404149"/>
                  <a:pt x="567076" y="404056"/>
                  <a:pt x="567403" y="403916"/>
                </a:cubicBezTo>
                <a:cubicBezTo>
                  <a:pt x="567776" y="403799"/>
                  <a:pt x="568127" y="403635"/>
                  <a:pt x="568500" y="403472"/>
                </a:cubicBezTo>
                <a:cubicBezTo>
                  <a:pt x="568827" y="403309"/>
                  <a:pt x="569131" y="403145"/>
                  <a:pt x="569458" y="402958"/>
                </a:cubicBezTo>
                <a:cubicBezTo>
                  <a:pt x="569785" y="402772"/>
                  <a:pt x="570088" y="402562"/>
                  <a:pt x="570392" y="402328"/>
                </a:cubicBezTo>
                <a:cubicBezTo>
                  <a:pt x="570719" y="402095"/>
                  <a:pt x="571022" y="401838"/>
                  <a:pt x="571326" y="401558"/>
                </a:cubicBezTo>
                <a:cubicBezTo>
                  <a:pt x="571466" y="401441"/>
                  <a:pt x="571606" y="401348"/>
                  <a:pt x="571746" y="401231"/>
                </a:cubicBezTo>
                <a:lnTo>
                  <a:pt x="775925" y="197067"/>
                </a:lnTo>
                <a:lnTo>
                  <a:pt x="914908" y="336001"/>
                </a:lnTo>
                <a:lnTo>
                  <a:pt x="965883" y="386966"/>
                </a:lnTo>
                <a:lnTo>
                  <a:pt x="761681" y="591107"/>
                </a:lnTo>
                <a:close/>
                <a:moveTo>
                  <a:pt x="1132817" y="394624"/>
                </a:moveTo>
                <a:lnTo>
                  <a:pt x="1086115" y="441340"/>
                </a:lnTo>
                <a:cubicBezTo>
                  <a:pt x="1081726" y="445729"/>
                  <a:pt x="1075888" y="448134"/>
                  <a:pt x="1069700" y="448134"/>
                </a:cubicBezTo>
                <a:cubicBezTo>
                  <a:pt x="1063512" y="448134"/>
                  <a:pt x="1057674" y="445729"/>
                  <a:pt x="1053284" y="441340"/>
                </a:cubicBezTo>
                <a:lnTo>
                  <a:pt x="990681" y="378748"/>
                </a:lnTo>
                <a:cubicBezTo>
                  <a:pt x="990681" y="378725"/>
                  <a:pt x="990658" y="378702"/>
                  <a:pt x="990658" y="378702"/>
                </a:cubicBezTo>
                <a:lnTo>
                  <a:pt x="931651" y="319729"/>
                </a:lnTo>
                <a:lnTo>
                  <a:pt x="721564" y="109658"/>
                </a:lnTo>
                <a:cubicBezTo>
                  <a:pt x="712504" y="100623"/>
                  <a:pt x="712504" y="85891"/>
                  <a:pt x="721564" y="76856"/>
                </a:cubicBezTo>
                <a:lnTo>
                  <a:pt x="768266" y="30140"/>
                </a:lnTo>
                <a:cubicBezTo>
                  <a:pt x="772656" y="25774"/>
                  <a:pt x="778493" y="23346"/>
                  <a:pt x="784681" y="23346"/>
                </a:cubicBezTo>
                <a:cubicBezTo>
                  <a:pt x="790869" y="23346"/>
                  <a:pt x="796707" y="25774"/>
                  <a:pt x="801097" y="30140"/>
                </a:cubicBezTo>
                <a:lnTo>
                  <a:pt x="1132817" y="361822"/>
                </a:lnTo>
                <a:cubicBezTo>
                  <a:pt x="1137207" y="366211"/>
                  <a:pt x="1139612" y="372024"/>
                  <a:pt x="1139612" y="378235"/>
                </a:cubicBezTo>
                <a:cubicBezTo>
                  <a:pt x="1139612" y="384421"/>
                  <a:pt x="1137207" y="390258"/>
                  <a:pt x="1132817" y="39462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20" name="Google Shape;220;p22"/>
          <p:cNvSpPr txBox="1"/>
          <p:nvPr/>
        </p:nvSpPr>
        <p:spPr>
          <a:xfrm>
            <a:off x="835868" y="1100262"/>
            <a:ext cx="2498100" cy="2772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Font typeface="Arial"/>
              <a:buNone/>
            </a:pPr>
            <a:r>
              <a:rPr lang="en" sz="1800">
                <a:solidFill>
                  <a:schemeClr val="lt1"/>
                </a:solidFill>
                <a:latin typeface="Gotu"/>
                <a:ea typeface="Gotu"/>
                <a:cs typeface="Gotu"/>
                <a:sym typeface="Gotu"/>
              </a:rPr>
              <a:t>Helena</a:t>
            </a:r>
            <a:r>
              <a:rPr lang="en" sz="1800">
                <a:solidFill>
                  <a:schemeClr val="lt1"/>
                </a:solidFill>
                <a:latin typeface="Gotu"/>
                <a:ea typeface="Gotu"/>
                <a:cs typeface="Gotu"/>
                <a:sym typeface="Gotu"/>
              </a:rPr>
              <a:t>.</a:t>
            </a:r>
            <a:endParaRPr sz="1800">
              <a:solidFill>
                <a:schemeClr val="lt1"/>
              </a:solidFill>
            </a:endParaRPr>
          </a:p>
        </p:txBody>
      </p:sp>
      <p:sp>
        <p:nvSpPr>
          <p:cNvPr id="221" name="Google Shape;221;p22"/>
          <p:cNvSpPr txBox="1"/>
          <p:nvPr/>
        </p:nvSpPr>
        <p:spPr>
          <a:xfrm>
            <a:off x="835867" y="1521070"/>
            <a:ext cx="3474600" cy="9606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rtl="0" algn="l">
              <a:lnSpc>
                <a:spcPct val="140000"/>
              </a:lnSpc>
              <a:spcBef>
                <a:spcPts val="0"/>
              </a:spcBef>
              <a:spcAft>
                <a:spcPts val="0"/>
              </a:spcAft>
              <a:buNone/>
            </a:pPr>
            <a:r>
              <a:rPr lang="en" sz="1200">
                <a:solidFill>
                  <a:schemeClr val="lt1"/>
                </a:solidFill>
                <a:latin typeface="Gotu"/>
                <a:ea typeface="Gotu"/>
                <a:cs typeface="Gotu"/>
                <a:sym typeface="Gotu"/>
              </a:rPr>
              <a:t>“You draw me, you hard-hearted adamant!</a:t>
            </a:r>
            <a:endParaRPr sz="1200">
              <a:solidFill>
                <a:schemeClr val="lt1"/>
              </a:solidFill>
              <a:latin typeface="Gotu"/>
              <a:ea typeface="Gotu"/>
              <a:cs typeface="Gotu"/>
              <a:sym typeface="Gotu"/>
            </a:endParaRPr>
          </a:p>
          <a:p>
            <a:pPr indent="0" lvl="0" marL="0" rtl="0" algn="l">
              <a:lnSpc>
                <a:spcPct val="140000"/>
              </a:lnSpc>
              <a:spcBef>
                <a:spcPts val="0"/>
              </a:spcBef>
              <a:spcAft>
                <a:spcPts val="0"/>
              </a:spcAft>
              <a:buNone/>
            </a:pPr>
            <a:r>
              <a:rPr lang="en" sz="1200">
                <a:solidFill>
                  <a:schemeClr val="lt1"/>
                </a:solidFill>
                <a:latin typeface="Gotu"/>
                <a:ea typeface="Gotu"/>
                <a:cs typeface="Gotu"/>
                <a:sym typeface="Gotu"/>
              </a:rPr>
              <a:t>But yet you draw not, for my heart</a:t>
            </a:r>
            <a:endParaRPr sz="1200">
              <a:solidFill>
                <a:schemeClr val="lt1"/>
              </a:solidFill>
              <a:latin typeface="Gotu"/>
              <a:ea typeface="Gotu"/>
              <a:cs typeface="Gotu"/>
              <a:sym typeface="Gotu"/>
            </a:endParaRPr>
          </a:p>
          <a:p>
            <a:pPr indent="0" lvl="0" marL="0" rtl="0" algn="l">
              <a:lnSpc>
                <a:spcPct val="140000"/>
              </a:lnSpc>
              <a:spcBef>
                <a:spcPts val="0"/>
              </a:spcBef>
              <a:spcAft>
                <a:spcPts val="0"/>
              </a:spcAft>
              <a:buNone/>
            </a:pPr>
            <a:r>
              <a:rPr lang="en" sz="1200">
                <a:solidFill>
                  <a:schemeClr val="lt1"/>
                </a:solidFill>
                <a:latin typeface="Gotu"/>
                <a:ea typeface="Gotu"/>
                <a:cs typeface="Gotu"/>
                <a:sym typeface="Gotu"/>
              </a:rPr>
              <a:t>Is true as steel. Leave you your power to draw, And I shall have no power to follow you” (45)</a:t>
            </a:r>
            <a:endParaRPr sz="1200">
              <a:solidFill>
                <a:schemeClr val="lt1"/>
              </a:solidFill>
              <a:latin typeface="Lato"/>
              <a:ea typeface="Lato"/>
              <a:cs typeface="Lato"/>
              <a:sym typeface="Lato"/>
            </a:endParaRPr>
          </a:p>
        </p:txBody>
      </p:sp>
      <p:sp>
        <p:nvSpPr>
          <p:cNvPr id="222" name="Google Shape;222;p22"/>
          <p:cNvSpPr/>
          <p:nvPr/>
        </p:nvSpPr>
        <p:spPr>
          <a:xfrm>
            <a:off x="91440" y="1331217"/>
            <a:ext cx="436111" cy="437298"/>
          </a:xfrm>
          <a:custGeom>
            <a:rect b="b" l="l" r="r" t="t"/>
            <a:pathLst>
              <a:path extrusionOk="0" h="1166127" w="1162962">
                <a:moveTo>
                  <a:pt x="1162963" y="378235"/>
                </a:moveTo>
                <a:cubicBezTo>
                  <a:pt x="1162963" y="390655"/>
                  <a:pt x="1158129" y="402351"/>
                  <a:pt x="1149326" y="411130"/>
                </a:cubicBezTo>
                <a:lnTo>
                  <a:pt x="1102624" y="457846"/>
                </a:lnTo>
                <a:cubicBezTo>
                  <a:pt x="1093821" y="466647"/>
                  <a:pt x="1082146" y="471480"/>
                  <a:pt x="1069700" y="471480"/>
                </a:cubicBezTo>
                <a:cubicBezTo>
                  <a:pt x="1057277" y="471480"/>
                  <a:pt x="1045579" y="466647"/>
                  <a:pt x="1036775" y="457846"/>
                </a:cubicBezTo>
                <a:lnTo>
                  <a:pt x="982392" y="403472"/>
                </a:lnTo>
                <a:lnTo>
                  <a:pt x="783000" y="602827"/>
                </a:lnTo>
                <a:cubicBezTo>
                  <a:pt x="790309" y="629838"/>
                  <a:pt x="794068" y="657737"/>
                  <a:pt x="794068" y="685823"/>
                </a:cubicBezTo>
                <a:cubicBezTo>
                  <a:pt x="794068" y="770500"/>
                  <a:pt x="761097" y="850088"/>
                  <a:pt x="701202" y="909948"/>
                </a:cubicBezTo>
                <a:lnTo>
                  <a:pt x="625243" y="985917"/>
                </a:lnTo>
                <a:cubicBezTo>
                  <a:pt x="618985" y="992174"/>
                  <a:pt x="610648" y="995629"/>
                  <a:pt x="601798" y="995629"/>
                </a:cubicBezTo>
                <a:cubicBezTo>
                  <a:pt x="592925" y="995629"/>
                  <a:pt x="584589" y="992174"/>
                  <a:pt x="578331" y="985917"/>
                </a:cubicBezTo>
                <a:lnTo>
                  <a:pt x="435331" y="842921"/>
                </a:lnTo>
                <a:lnTo>
                  <a:pt x="18801" y="1163700"/>
                </a:lnTo>
                <a:cubicBezTo>
                  <a:pt x="16677" y="1165311"/>
                  <a:pt x="14178" y="1166128"/>
                  <a:pt x="11679" y="1166128"/>
                </a:cubicBezTo>
                <a:cubicBezTo>
                  <a:pt x="8667" y="1166128"/>
                  <a:pt x="5678" y="1164961"/>
                  <a:pt x="3413" y="1162696"/>
                </a:cubicBezTo>
                <a:cubicBezTo>
                  <a:pt x="-720" y="1158540"/>
                  <a:pt x="-1163" y="1151980"/>
                  <a:pt x="2433" y="1147311"/>
                </a:cubicBezTo>
                <a:lnTo>
                  <a:pt x="323248" y="730858"/>
                </a:lnTo>
                <a:lnTo>
                  <a:pt x="176886" y="584547"/>
                </a:lnTo>
                <a:cubicBezTo>
                  <a:pt x="163949" y="571613"/>
                  <a:pt x="163949" y="550578"/>
                  <a:pt x="176886" y="537644"/>
                </a:cubicBezTo>
                <a:lnTo>
                  <a:pt x="252869" y="461675"/>
                </a:lnTo>
                <a:cubicBezTo>
                  <a:pt x="333335" y="381246"/>
                  <a:pt x="450439" y="350266"/>
                  <a:pt x="560024" y="379916"/>
                </a:cubicBezTo>
                <a:lnTo>
                  <a:pt x="759439" y="180538"/>
                </a:lnTo>
                <a:lnTo>
                  <a:pt x="705055" y="126164"/>
                </a:lnTo>
                <a:cubicBezTo>
                  <a:pt x="686888" y="108024"/>
                  <a:pt x="686888" y="78491"/>
                  <a:pt x="705055" y="60350"/>
                </a:cubicBezTo>
                <a:lnTo>
                  <a:pt x="751757" y="13634"/>
                </a:lnTo>
                <a:cubicBezTo>
                  <a:pt x="760560" y="4856"/>
                  <a:pt x="772235" y="0"/>
                  <a:pt x="784681" y="0"/>
                </a:cubicBezTo>
                <a:cubicBezTo>
                  <a:pt x="797127" y="0"/>
                  <a:pt x="808802" y="4856"/>
                  <a:pt x="817606" y="13634"/>
                </a:cubicBezTo>
                <a:lnTo>
                  <a:pt x="1149326" y="345316"/>
                </a:lnTo>
                <a:cubicBezTo>
                  <a:pt x="1158129" y="354094"/>
                  <a:pt x="1162963" y="365791"/>
                  <a:pt x="1162963" y="378235"/>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23" name="Google Shape;223;p22"/>
          <p:cNvSpPr/>
          <p:nvPr/>
        </p:nvSpPr>
        <p:spPr>
          <a:xfrm>
            <a:off x="119865" y="1339972"/>
            <a:ext cx="398929" cy="400116"/>
          </a:xfrm>
          <a:custGeom>
            <a:rect b="b" l="l" r="r" t="t"/>
            <a:pathLst>
              <a:path extrusionOk="0" h="1066975" w="1063811">
                <a:moveTo>
                  <a:pt x="264096" y="724158"/>
                </a:moveTo>
                <a:lnTo>
                  <a:pt x="342882" y="802952"/>
                </a:lnTo>
                <a:lnTo>
                  <a:pt x="0" y="1066976"/>
                </a:lnTo>
                <a:lnTo>
                  <a:pt x="264096" y="724158"/>
                </a:lnTo>
                <a:close/>
                <a:moveTo>
                  <a:pt x="117594" y="530803"/>
                </a:moveTo>
                <a:cubicBezTo>
                  <a:pt x="113765" y="534632"/>
                  <a:pt x="113765" y="540865"/>
                  <a:pt x="117594" y="544694"/>
                </a:cubicBezTo>
                <a:lnTo>
                  <a:pt x="519039" y="946065"/>
                </a:lnTo>
                <a:cubicBezTo>
                  <a:pt x="520907" y="947909"/>
                  <a:pt x="523359" y="948937"/>
                  <a:pt x="525998" y="948937"/>
                </a:cubicBezTo>
                <a:cubicBezTo>
                  <a:pt x="528613" y="948937"/>
                  <a:pt x="531065" y="947909"/>
                  <a:pt x="532933" y="946065"/>
                </a:cubicBezTo>
                <a:lnTo>
                  <a:pt x="591240" y="887746"/>
                </a:lnTo>
                <a:lnTo>
                  <a:pt x="175924" y="472507"/>
                </a:lnTo>
                <a:lnTo>
                  <a:pt x="117594" y="530803"/>
                </a:lnTo>
                <a:close/>
                <a:moveTo>
                  <a:pt x="682634" y="574227"/>
                </a:moveTo>
                <a:cubicBezTo>
                  <a:pt x="682705" y="573877"/>
                  <a:pt x="682775" y="573504"/>
                  <a:pt x="682868" y="573153"/>
                </a:cubicBezTo>
                <a:cubicBezTo>
                  <a:pt x="682961" y="572780"/>
                  <a:pt x="683055" y="572430"/>
                  <a:pt x="683195" y="572080"/>
                </a:cubicBezTo>
                <a:cubicBezTo>
                  <a:pt x="683312" y="571729"/>
                  <a:pt x="683475" y="571379"/>
                  <a:pt x="683639" y="571029"/>
                </a:cubicBezTo>
                <a:cubicBezTo>
                  <a:pt x="683802" y="570702"/>
                  <a:pt x="683965" y="570352"/>
                  <a:pt x="684152" y="570025"/>
                </a:cubicBezTo>
                <a:cubicBezTo>
                  <a:pt x="684339" y="569722"/>
                  <a:pt x="684549" y="569441"/>
                  <a:pt x="684759" y="569138"/>
                </a:cubicBezTo>
                <a:cubicBezTo>
                  <a:pt x="685016" y="568788"/>
                  <a:pt x="685273" y="568461"/>
                  <a:pt x="685577" y="568157"/>
                </a:cubicBezTo>
                <a:cubicBezTo>
                  <a:pt x="685693" y="568041"/>
                  <a:pt x="685764" y="567901"/>
                  <a:pt x="685880" y="567760"/>
                </a:cubicBezTo>
                <a:lnTo>
                  <a:pt x="890082" y="363620"/>
                </a:lnTo>
                <a:lnTo>
                  <a:pt x="839108" y="312655"/>
                </a:lnTo>
                <a:lnTo>
                  <a:pt x="700124" y="173720"/>
                </a:lnTo>
                <a:lnTo>
                  <a:pt x="495946" y="377884"/>
                </a:lnTo>
                <a:cubicBezTo>
                  <a:pt x="495805" y="378001"/>
                  <a:pt x="495665" y="378095"/>
                  <a:pt x="495525" y="378211"/>
                </a:cubicBezTo>
                <a:cubicBezTo>
                  <a:pt x="495222" y="378491"/>
                  <a:pt x="494918" y="378748"/>
                  <a:pt x="494591" y="378982"/>
                </a:cubicBezTo>
                <a:cubicBezTo>
                  <a:pt x="494288" y="379215"/>
                  <a:pt x="493984" y="379425"/>
                  <a:pt x="493657" y="379612"/>
                </a:cubicBezTo>
                <a:cubicBezTo>
                  <a:pt x="493330" y="379799"/>
                  <a:pt x="493027" y="379962"/>
                  <a:pt x="492700" y="380126"/>
                </a:cubicBezTo>
                <a:cubicBezTo>
                  <a:pt x="492326" y="380289"/>
                  <a:pt x="491976" y="380453"/>
                  <a:pt x="491602" y="380569"/>
                </a:cubicBezTo>
                <a:cubicBezTo>
                  <a:pt x="491275" y="380709"/>
                  <a:pt x="490925" y="380803"/>
                  <a:pt x="490575" y="380873"/>
                </a:cubicBezTo>
                <a:cubicBezTo>
                  <a:pt x="490201" y="380989"/>
                  <a:pt x="489828" y="381060"/>
                  <a:pt x="489454" y="381130"/>
                </a:cubicBezTo>
                <a:cubicBezTo>
                  <a:pt x="489080" y="381176"/>
                  <a:pt x="488730" y="381200"/>
                  <a:pt x="488357" y="381223"/>
                </a:cubicBezTo>
                <a:cubicBezTo>
                  <a:pt x="487960" y="381246"/>
                  <a:pt x="487586" y="381270"/>
                  <a:pt x="487189" y="381246"/>
                </a:cubicBezTo>
                <a:cubicBezTo>
                  <a:pt x="486839" y="381223"/>
                  <a:pt x="486489" y="381200"/>
                  <a:pt x="486115" y="381153"/>
                </a:cubicBezTo>
                <a:cubicBezTo>
                  <a:pt x="485695" y="381083"/>
                  <a:pt x="485298" y="381013"/>
                  <a:pt x="484901" y="380919"/>
                </a:cubicBezTo>
                <a:cubicBezTo>
                  <a:pt x="484714" y="380873"/>
                  <a:pt x="484550" y="380873"/>
                  <a:pt x="484387" y="380826"/>
                </a:cubicBezTo>
                <a:cubicBezTo>
                  <a:pt x="381083" y="350429"/>
                  <a:pt x="269631" y="378795"/>
                  <a:pt x="193577" y="454857"/>
                </a:cubicBezTo>
                <a:lnTo>
                  <a:pt x="192433" y="456001"/>
                </a:lnTo>
                <a:lnTo>
                  <a:pt x="607749" y="871240"/>
                </a:lnTo>
                <a:lnTo>
                  <a:pt x="608893" y="870096"/>
                </a:lnTo>
                <a:cubicBezTo>
                  <a:pt x="664374" y="814648"/>
                  <a:pt x="694917" y="740920"/>
                  <a:pt x="694917" y="662477"/>
                </a:cubicBezTo>
                <a:cubicBezTo>
                  <a:pt x="694917" y="634274"/>
                  <a:pt x="690877" y="606282"/>
                  <a:pt x="682938" y="579317"/>
                </a:cubicBezTo>
                <a:cubicBezTo>
                  <a:pt x="682891" y="579154"/>
                  <a:pt x="682891" y="578967"/>
                  <a:pt x="682845" y="578803"/>
                </a:cubicBezTo>
                <a:cubicBezTo>
                  <a:pt x="682751" y="578406"/>
                  <a:pt x="682681" y="578009"/>
                  <a:pt x="682611" y="577589"/>
                </a:cubicBezTo>
                <a:cubicBezTo>
                  <a:pt x="682564" y="577239"/>
                  <a:pt x="682518" y="576866"/>
                  <a:pt x="682518" y="576492"/>
                </a:cubicBezTo>
                <a:cubicBezTo>
                  <a:pt x="682494" y="576118"/>
                  <a:pt x="682518" y="575745"/>
                  <a:pt x="682518" y="575371"/>
                </a:cubicBezTo>
                <a:cubicBezTo>
                  <a:pt x="682541" y="574998"/>
                  <a:pt x="682588" y="574624"/>
                  <a:pt x="682634" y="574227"/>
                </a:cubicBezTo>
                <a:close/>
                <a:moveTo>
                  <a:pt x="1057016" y="338476"/>
                </a:moveTo>
                <a:lnTo>
                  <a:pt x="725296" y="6794"/>
                </a:lnTo>
                <a:cubicBezTo>
                  <a:pt x="720906" y="2428"/>
                  <a:pt x="715069" y="0"/>
                  <a:pt x="708881" y="0"/>
                </a:cubicBezTo>
                <a:cubicBezTo>
                  <a:pt x="702693" y="0"/>
                  <a:pt x="696855" y="2428"/>
                  <a:pt x="692465" y="6794"/>
                </a:cubicBezTo>
                <a:lnTo>
                  <a:pt x="645764" y="53510"/>
                </a:lnTo>
                <a:cubicBezTo>
                  <a:pt x="636704" y="62545"/>
                  <a:pt x="636704" y="77276"/>
                  <a:pt x="645764" y="86312"/>
                </a:cubicBezTo>
                <a:lnTo>
                  <a:pt x="855850" y="296382"/>
                </a:lnTo>
                <a:lnTo>
                  <a:pt x="914857" y="355355"/>
                </a:lnTo>
                <a:cubicBezTo>
                  <a:pt x="914857" y="355355"/>
                  <a:pt x="914881" y="355379"/>
                  <a:pt x="914881" y="355402"/>
                </a:cubicBezTo>
                <a:lnTo>
                  <a:pt x="977484" y="417993"/>
                </a:lnTo>
                <a:cubicBezTo>
                  <a:pt x="981874" y="422383"/>
                  <a:pt x="987711" y="424787"/>
                  <a:pt x="993899" y="424787"/>
                </a:cubicBezTo>
                <a:cubicBezTo>
                  <a:pt x="1000087" y="424787"/>
                  <a:pt x="1005925" y="422383"/>
                  <a:pt x="1010315" y="417993"/>
                </a:cubicBezTo>
                <a:lnTo>
                  <a:pt x="1057016" y="371277"/>
                </a:lnTo>
                <a:cubicBezTo>
                  <a:pt x="1061406" y="366912"/>
                  <a:pt x="1063811" y="361075"/>
                  <a:pt x="1063811" y="354888"/>
                </a:cubicBezTo>
                <a:cubicBezTo>
                  <a:pt x="1063811" y="348678"/>
                  <a:pt x="1061406" y="342865"/>
                  <a:pt x="1057016" y="338476"/>
                </a:cubicBezTo>
                <a:close/>
              </a:path>
            </a:pathLst>
          </a:custGeom>
          <a:solidFill>
            <a:srgbClr val="452270"/>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24" name="Google Shape;224;p22"/>
          <p:cNvSpPr/>
          <p:nvPr/>
        </p:nvSpPr>
        <p:spPr>
          <a:xfrm>
            <a:off x="91440" y="1331217"/>
            <a:ext cx="436111" cy="437298"/>
          </a:xfrm>
          <a:custGeom>
            <a:rect b="b" l="l" r="r" t="t"/>
            <a:pathLst>
              <a:path extrusionOk="0" h="1166127" w="1162962">
                <a:moveTo>
                  <a:pt x="1149326" y="345316"/>
                </a:moveTo>
                <a:lnTo>
                  <a:pt x="817606" y="13634"/>
                </a:lnTo>
                <a:cubicBezTo>
                  <a:pt x="808802" y="4856"/>
                  <a:pt x="797127" y="0"/>
                  <a:pt x="784681" y="0"/>
                </a:cubicBezTo>
                <a:cubicBezTo>
                  <a:pt x="772235" y="0"/>
                  <a:pt x="760560" y="4856"/>
                  <a:pt x="751757" y="13634"/>
                </a:cubicBezTo>
                <a:lnTo>
                  <a:pt x="705055" y="60350"/>
                </a:lnTo>
                <a:cubicBezTo>
                  <a:pt x="686888" y="78491"/>
                  <a:pt x="686888" y="108024"/>
                  <a:pt x="705055" y="126164"/>
                </a:cubicBezTo>
                <a:lnTo>
                  <a:pt x="759439" y="180538"/>
                </a:lnTo>
                <a:lnTo>
                  <a:pt x="560024" y="379916"/>
                </a:lnTo>
                <a:cubicBezTo>
                  <a:pt x="450439" y="350266"/>
                  <a:pt x="333335" y="381246"/>
                  <a:pt x="252869" y="461675"/>
                </a:cubicBezTo>
                <a:lnTo>
                  <a:pt x="176886" y="537644"/>
                </a:lnTo>
                <a:cubicBezTo>
                  <a:pt x="163949" y="550578"/>
                  <a:pt x="163949" y="571613"/>
                  <a:pt x="176886" y="584547"/>
                </a:cubicBezTo>
                <a:lnTo>
                  <a:pt x="323248" y="730858"/>
                </a:lnTo>
                <a:lnTo>
                  <a:pt x="2433" y="1147311"/>
                </a:lnTo>
                <a:cubicBezTo>
                  <a:pt x="-1163" y="1151980"/>
                  <a:pt x="-720" y="1158540"/>
                  <a:pt x="3413" y="1162696"/>
                </a:cubicBezTo>
                <a:cubicBezTo>
                  <a:pt x="5678" y="1164961"/>
                  <a:pt x="8667" y="1166128"/>
                  <a:pt x="11679" y="1166128"/>
                </a:cubicBezTo>
                <a:cubicBezTo>
                  <a:pt x="14178" y="1166128"/>
                  <a:pt x="16677" y="1165311"/>
                  <a:pt x="18801" y="1163700"/>
                </a:cubicBezTo>
                <a:lnTo>
                  <a:pt x="435331" y="842921"/>
                </a:lnTo>
                <a:lnTo>
                  <a:pt x="578331" y="985917"/>
                </a:lnTo>
                <a:cubicBezTo>
                  <a:pt x="584589" y="992174"/>
                  <a:pt x="592925" y="995629"/>
                  <a:pt x="601798" y="995629"/>
                </a:cubicBezTo>
                <a:cubicBezTo>
                  <a:pt x="610648" y="995629"/>
                  <a:pt x="618985" y="992174"/>
                  <a:pt x="625243" y="985917"/>
                </a:cubicBezTo>
                <a:lnTo>
                  <a:pt x="701202" y="909948"/>
                </a:lnTo>
                <a:cubicBezTo>
                  <a:pt x="761097" y="850088"/>
                  <a:pt x="794068" y="770500"/>
                  <a:pt x="794068" y="685823"/>
                </a:cubicBezTo>
                <a:cubicBezTo>
                  <a:pt x="794068" y="657737"/>
                  <a:pt x="790309" y="629838"/>
                  <a:pt x="783000" y="602827"/>
                </a:cubicBezTo>
                <a:lnTo>
                  <a:pt x="982392" y="403472"/>
                </a:lnTo>
                <a:lnTo>
                  <a:pt x="1036775" y="457846"/>
                </a:lnTo>
                <a:cubicBezTo>
                  <a:pt x="1045579" y="466647"/>
                  <a:pt x="1057277" y="471480"/>
                  <a:pt x="1069700" y="471480"/>
                </a:cubicBezTo>
                <a:cubicBezTo>
                  <a:pt x="1082146" y="471480"/>
                  <a:pt x="1093821" y="466647"/>
                  <a:pt x="1102624" y="457846"/>
                </a:cubicBezTo>
                <a:lnTo>
                  <a:pt x="1149326" y="411130"/>
                </a:lnTo>
                <a:cubicBezTo>
                  <a:pt x="1158129" y="402351"/>
                  <a:pt x="1162963" y="390655"/>
                  <a:pt x="1162963" y="378235"/>
                </a:cubicBezTo>
                <a:cubicBezTo>
                  <a:pt x="1162963" y="365791"/>
                  <a:pt x="1158129" y="354094"/>
                  <a:pt x="1149326" y="345316"/>
                </a:cubicBezTo>
                <a:close/>
                <a:moveTo>
                  <a:pt x="75801" y="1090322"/>
                </a:moveTo>
                <a:lnTo>
                  <a:pt x="339897" y="747504"/>
                </a:lnTo>
                <a:lnTo>
                  <a:pt x="418682" y="826298"/>
                </a:lnTo>
                <a:lnTo>
                  <a:pt x="75801" y="1090322"/>
                </a:lnTo>
                <a:close/>
                <a:moveTo>
                  <a:pt x="608734" y="969411"/>
                </a:moveTo>
                <a:cubicBezTo>
                  <a:pt x="606866" y="971256"/>
                  <a:pt x="604414" y="972283"/>
                  <a:pt x="601798" y="972283"/>
                </a:cubicBezTo>
                <a:cubicBezTo>
                  <a:pt x="599160" y="972283"/>
                  <a:pt x="596708" y="971256"/>
                  <a:pt x="594840" y="969411"/>
                </a:cubicBezTo>
                <a:lnTo>
                  <a:pt x="193395" y="568041"/>
                </a:lnTo>
                <a:cubicBezTo>
                  <a:pt x="189565" y="564212"/>
                  <a:pt x="189565" y="557978"/>
                  <a:pt x="193395" y="554150"/>
                </a:cubicBezTo>
                <a:lnTo>
                  <a:pt x="251725" y="495854"/>
                </a:lnTo>
                <a:lnTo>
                  <a:pt x="667040" y="911092"/>
                </a:lnTo>
                <a:lnTo>
                  <a:pt x="608734" y="969411"/>
                </a:lnTo>
                <a:close/>
                <a:moveTo>
                  <a:pt x="761681" y="591107"/>
                </a:moveTo>
                <a:cubicBezTo>
                  <a:pt x="761564" y="591247"/>
                  <a:pt x="761494" y="591387"/>
                  <a:pt x="761377" y="591504"/>
                </a:cubicBezTo>
                <a:cubicBezTo>
                  <a:pt x="761074" y="591807"/>
                  <a:pt x="760817" y="592134"/>
                  <a:pt x="760560" y="592484"/>
                </a:cubicBezTo>
                <a:cubicBezTo>
                  <a:pt x="760350" y="592788"/>
                  <a:pt x="760140" y="593068"/>
                  <a:pt x="759953" y="593371"/>
                </a:cubicBezTo>
                <a:cubicBezTo>
                  <a:pt x="759766" y="593698"/>
                  <a:pt x="759603" y="594048"/>
                  <a:pt x="759439" y="594375"/>
                </a:cubicBezTo>
                <a:cubicBezTo>
                  <a:pt x="759276" y="594726"/>
                  <a:pt x="759112" y="595076"/>
                  <a:pt x="758995" y="595426"/>
                </a:cubicBezTo>
                <a:cubicBezTo>
                  <a:pt x="758855" y="595776"/>
                  <a:pt x="758762" y="596126"/>
                  <a:pt x="758668" y="596500"/>
                </a:cubicBezTo>
                <a:cubicBezTo>
                  <a:pt x="758575" y="596850"/>
                  <a:pt x="758505" y="597224"/>
                  <a:pt x="758435" y="597574"/>
                </a:cubicBezTo>
                <a:cubicBezTo>
                  <a:pt x="758388" y="597971"/>
                  <a:pt x="758342" y="598344"/>
                  <a:pt x="758318" y="598718"/>
                </a:cubicBezTo>
                <a:cubicBezTo>
                  <a:pt x="758318" y="599091"/>
                  <a:pt x="758295" y="599465"/>
                  <a:pt x="758318" y="599838"/>
                </a:cubicBezTo>
                <a:cubicBezTo>
                  <a:pt x="758318" y="600212"/>
                  <a:pt x="758365" y="600585"/>
                  <a:pt x="758412" y="600936"/>
                </a:cubicBezTo>
                <a:cubicBezTo>
                  <a:pt x="758482" y="601356"/>
                  <a:pt x="758552" y="601753"/>
                  <a:pt x="758645" y="602150"/>
                </a:cubicBezTo>
                <a:cubicBezTo>
                  <a:pt x="758692" y="602313"/>
                  <a:pt x="758692" y="602500"/>
                  <a:pt x="758739" y="602663"/>
                </a:cubicBezTo>
                <a:cubicBezTo>
                  <a:pt x="766678" y="629628"/>
                  <a:pt x="770717" y="657621"/>
                  <a:pt x="770717" y="685823"/>
                </a:cubicBezTo>
                <a:cubicBezTo>
                  <a:pt x="770717" y="764267"/>
                  <a:pt x="740175" y="837995"/>
                  <a:pt x="684693" y="893442"/>
                </a:cubicBezTo>
                <a:lnTo>
                  <a:pt x="683549" y="894586"/>
                </a:lnTo>
                <a:lnTo>
                  <a:pt x="268234" y="479348"/>
                </a:lnTo>
                <a:lnTo>
                  <a:pt x="269378" y="478204"/>
                </a:lnTo>
                <a:cubicBezTo>
                  <a:pt x="345431" y="402141"/>
                  <a:pt x="456884" y="373775"/>
                  <a:pt x="560188" y="404172"/>
                </a:cubicBezTo>
                <a:cubicBezTo>
                  <a:pt x="560351" y="404219"/>
                  <a:pt x="560514" y="404219"/>
                  <a:pt x="560701" y="404266"/>
                </a:cubicBezTo>
                <a:cubicBezTo>
                  <a:pt x="561098" y="404359"/>
                  <a:pt x="561495" y="404429"/>
                  <a:pt x="561915" y="404499"/>
                </a:cubicBezTo>
                <a:cubicBezTo>
                  <a:pt x="562289" y="404546"/>
                  <a:pt x="562639" y="404569"/>
                  <a:pt x="562990" y="404593"/>
                </a:cubicBezTo>
                <a:cubicBezTo>
                  <a:pt x="563387" y="404616"/>
                  <a:pt x="563760" y="404593"/>
                  <a:pt x="564157" y="404569"/>
                </a:cubicBezTo>
                <a:cubicBezTo>
                  <a:pt x="564531" y="404546"/>
                  <a:pt x="564881" y="404523"/>
                  <a:pt x="565255" y="404476"/>
                </a:cubicBezTo>
                <a:cubicBezTo>
                  <a:pt x="565628" y="404406"/>
                  <a:pt x="566002" y="404336"/>
                  <a:pt x="566375" y="404219"/>
                </a:cubicBezTo>
                <a:cubicBezTo>
                  <a:pt x="566726" y="404149"/>
                  <a:pt x="567076" y="404056"/>
                  <a:pt x="567403" y="403916"/>
                </a:cubicBezTo>
                <a:cubicBezTo>
                  <a:pt x="567776" y="403799"/>
                  <a:pt x="568127" y="403635"/>
                  <a:pt x="568500" y="403472"/>
                </a:cubicBezTo>
                <a:cubicBezTo>
                  <a:pt x="568827" y="403309"/>
                  <a:pt x="569131" y="403145"/>
                  <a:pt x="569458" y="402958"/>
                </a:cubicBezTo>
                <a:cubicBezTo>
                  <a:pt x="569785" y="402772"/>
                  <a:pt x="570088" y="402562"/>
                  <a:pt x="570392" y="402328"/>
                </a:cubicBezTo>
                <a:cubicBezTo>
                  <a:pt x="570719" y="402095"/>
                  <a:pt x="571022" y="401838"/>
                  <a:pt x="571326" y="401558"/>
                </a:cubicBezTo>
                <a:cubicBezTo>
                  <a:pt x="571466" y="401441"/>
                  <a:pt x="571606" y="401348"/>
                  <a:pt x="571746" y="401231"/>
                </a:cubicBezTo>
                <a:lnTo>
                  <a:pt x="775925" y="197067"/>
                </a:lnTo>
                <a:lnTo>
                  <a:pt x="914908" y="336001"/>
                </a:lnTo>
                <a:lnTo>
                  <a:pt x="965883" y="386966"/>
                </a:lnTo>
                <a:lnTo>
                  <a:pt x="761681" y="591107"/>
                </a:lnTo>
                <a:close/>
                <a:moveTo>
                  <a:pt x="1132817" y="394624"/>
                </a:moveTo>
                <a:lnTo>
                  <a:pt x="1086115" y="441340"/>
                </a:lnTo>
                <a:cubicBezTo>
                  <a:pt x="1081726" y="445729"/>
                  <a:pt x="1075888" y="448134"/>
                  <a:pt x="1069700" y="448134"/>
                </a:cubicBezTo>
                <a:cubicBezTo>
                  <a:pt x="1063512" y="448134"/>
                  <a:pt x="1057674" y="445729"/>
                  <a:pt x="1053284" y="441340"/>
                </a:cubicBezTo>
                <a:lnTo>
                  <a:pt x="990681" y="378748"/>
                </a:lnTo>
                <a:cubicBezTo>
                  <a:pt x="990681" y="378725"/>
                  <a:pt x="990658" y="378702"/>
                  <a:pt x="990658" y="378702"/>
                </a:cubicBezTo>
                <a:lnTo>
                  <a:pt x="931651" y="319729"/>
                </a:lnTo>
                <a:lnTo>
                  <a:pt x="721564" y="109658"/>
                </a:lnTo>
                <a:cubicBezTo>
                  <a:pt x="712504" y="100623"/>
                  <a:pt x="712504" y="85891"/>
                  <a:pt x="721564" y="76856"/>
                </a:cubicBezTo>
                <a:lnTo>
                  <a:pt x="768266" y="30140"/>
                </a:lnTo>
                <a:cubicBezTo>
                  <a:pt x="772656" y="25774"/>
                  <a:pt x="778493" y="23346"/>
                  <a:pt x="784681" y="23346"/>
                </a:cubicBezTo>
                <a:cubicBezTo>
                  <a:pt x="790869" y="23346"/>
                  <a:pt x="796707" y="25774"/>
                  <a:pt x="801097" y="30140"/>
                </a:cubicBezTo>
                <a:lnTo>
                  <a:pt x="1132817" y="361822"/>
                </a:lnTo>
                <a:cubicBezTo>
                  <a:pt x="1137207" y="366211"/>
                  <a:pt x="1139612" y="372024"/>
                  <a:pt x="1139612" y="378235"/>
                </a:cubicBezTo>
                <a:cubicBezTo>
                  <a:pt x="1139612" y="384421"/>
                  <a:pt x="1137207" y="390258"/>
                  <a:pt x="1132817" y="39462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25" name="Google Shape;225;p22"/>
          <p:cNvSpPr txBox="1"/>
          <p:nvPr/>
        </p:nvSpPr>
        <p:spPr>
          <a:xfrm>
            <a:off x="5316429" y="1097280"/>
            <a:ext cx="2493600" cy="292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Robin.</a:t>
            </a:r>
            <a:endParaRPr sz="700">
              <a:solidFill>
                <a:schemeClr val="lt1"/>
              </a:solidFill>
            </a:endParaRPr>
          </a:p>
        </p:txBody>
      </p:sp>
      <p:sp>
        <p:nvSpPr>
          <p:cNvPr id="226" name="Google Shape;226;p22"/>
          <p:cNvSpPr txBox="1"/>
          <p:nvPr/>
        </p:nvSpPr>
        <p:spPr>
          <a:xfrm>
            <a:off x="5316420" y="1518095"/>
            <a:ext cx="3837000" cy="10344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“Yet but three? Come one more. </a:t>
            </a:r>
            <a:endParaRPr sz="12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Two of both kinds makes up four. </a:t>
            </a:r>
            <a:endParaRPr sz="12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Here she comes, curst and sad. </a:t>
            </a:r>
            <a:endParaRPr sz="12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Cupid is a knavish lad </a:t>
            </a:r>
            <a:endParaRPr sz="12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Thus to make poor females mad.” (109)</a:t>
            </a:r>
            <a:endParaRPr sz="700">
              <a:solidFill>
                <a:schemeClr val="lt1"/>
              </a:solidFill>
            </a:endParaRPr>
          </a:p>
        </p:txBody>
      </p:sp>
      <p:sp>
        <p:nvSpPr>
          <p:cNvPr id="227" name="Google Shape;227;p22"/>
          <p:cNvSpPr/>
          <p:nvPr/>
        </p:nvSpPr>
        <p:spPr>
          <a:xfrm>
            <a:off x="4572000" y="1335024"/>
            <a:ext cx="436111" cy="437298"/>
          </a:xfrm>
          <a:custGeom>
            <a:rect b="b" l="l" r="r" t="t"/>
            <a:pathLst>
              <a:path extrusionOk="0" h="1166127" w="1162962">
                <a:moveTo>
                  <a:pt x="1162963" y="378235"/>
                </a:moveTo>
                <a:cubicBezTo>
                  <a:pt x="1162963" y="390655"/>
                  <a:pt x="1158129" y="402351"/>
                  <a:pt x="1149326" y="411130"/>
                </a:cubicBezTo>
                <a:lnTo>
                  <a:pt x="1102624" y="457846"/>
                </a:lnTo>
                <a:cubicBezTo>
                  <a:pt x="1093821" y="466647"/>
                  <a:pt x="1082146" y="471480"/>
                  <a:pt x="1069700" y="471480"/>
                </a:cubicBezTo>
                <a:cubicBezTo>
                  <a:pt x="1057277" y="471480"/>
                  <a:pt x="1045579" y="466647"/>
                  <a:pt x="1036775" y="457846"/>
                </a:cubicBezTo>
                <a:lnTo>
                  <a:pt x="982392" y="403472"/>
                </a:lnTo>
                <a:lnTo>
                  <a:pt x="783000" y="602827"/>
                </a:lnTo>
                <a:cubicBezTo>
                  <a:pt x="790309" y="629838"/>
                  <a:pt x="794068" y="657737"/>
                  <a:pt x="794068" y="685823"/>
                </a:cubicBezTo>
                <a:cubicBezTo>
                  <a:pt x="794068" y="770500"/>
                  <a:pt x="761097" y="850088"/>
                  <a:pt x="701202" y="909948"/>
                </a:cubicBezTo>
                <a:lnTo>
                  <a:pt x="625243" y="985917"/>
                </a:lnTo>
                <a:cubicBezTo>
                  <a:pt x="618985" y="992174"/>
                  <a:pt x="610648" y="995629"/>
                  <a:pt x="601798" y="995629"/>
                </a:cubicBezTo>
                <a:cubicBezTo>
                  <a:pt x="592925" y="995629"/>
                  <a:pt x="584589" y="992174"/>
                  <a:pt x="578331" y="985917"/>
                </a:cubicBezTo>
                <a:lnTo>
                  <a:pt x="435331" y="842921"/>
                </a:lnTo>
                <a:lnTo>
                  <a:pt x="18801" y="1163700"/>
                </a:lnTo>
                <a:cubicBezTo>
                  <a:pt x="16677" y="1165311"/>
                  <a:pt x="14178" y="1166128"/>
                  <a:pt x="11679" y="1166128"/>
                </a:cubicBezTo>
                <a:cubicBezTo>
                  <a:pt x="8667" y="1166128"/>
                  <a:pt x="5678" y="1164961"/>
                  <a:pt x="3413" y="1162696"/>
                </a:cubicBezTo>
                <a:cubicBezTo>
                  <a:pt x="-720" y="1158540"/>
                  <a:pt x="-1163" y="1151980"/>
                  <a:pt x="2433" y="1147311"/>
                </a:cubicBezTo>
                <a:lnTo>
                  <a:pt x="323248" y="730858"/>
                </a:lnTo>
                <a:lnTo>
                  <a:pt x="176886" y="584547"/>
                </a:lnTo>
                <a:cubicBezTo>
                  <a:pt x="163949" y="571613"/>
                  <a:pt x="163949" y="550578"/>
                  <a:pt x="176886" y="537644"/>
                </a:cubicBezTo>
                <a:lnTo>
                  <a:pt x="252869" y="461675"/>
                </a:lnTo>
                <a:cubicBezTo>
                  <a:pt x="333335" y="381246"/>
                  <a:pt x="450439" y="350266"/>
                  <a:pt x="560024" y="379916"/>
                </a:cubicBezTo>
                <a:lnTo>
                  <a:pt x="759439" y="180538"/>
                </a:lnTo>
                <a:lnTo>
                  <a:pt x="705055" y="126164"/>
                </a:lnTo>
                <a:cubicBezTo>
                  <a:pt x="686888" y="108024"/>
                  <a:pt x="686888" y="78491"/>
                  <a:pt x="705055" y="60350"/>
                </a:cubicBezTo>
                <a:lnTo>
                  <a:pt x="751757" y="13634"/>
                </a:lnTo>
                <a:cubicBezTo>
                  <a:pt x="760560" y="4856"/>
                  <a:pt x="772235" y="0"/>
                  <a:pt x="784681" y="0"/>
                </a:cubicBezTo>
                <a:cubicBezTo>
                  <a:pt x="797127" y="0"/>
                  <a:pt x="808802" y="4856"/>
                  <a:pt x="817606" y="13634"/>
                </a:cubicBezTo>
                <a:lnTo>
                  <a:pt x="1149326" y="345316"/>
                </a:lnTo>
                <a:cubicBezTo>
                  <a:pt x="1158129" y="354094"/>
                  <a:pt x="1162963" y="365791"/>
                  <a:pt x="1162963" y="378235"/>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28" name="Google Shape;228;p22"/>
          <p:cNvSpPr/>
          <p:nvPr/>
        </p:nvSpPr>
        <p:spPr>
          <a:xfrm>
            <a:off x="4600425" y="1343779"/>
            <a:ext cx="398929" cy="400116"/>
          </a:xfrm>
          <a:custGeom>
            <a:rect b="b" l="l" r="r" t="t"/>
            <a:pathLst>
              <a:path extrusionOk="0" h="1066975" w="1063811">
                <a:moveTo>
                  <a:pt x="264096" y="724158"/>
                </a:moveTo>
                <a:lnTo>
                  <a:pt x="342882" y="802952"/>
                </a:lnTo>
                <a:lnTo>
                  <a:pt x="0" y="1066976"/>
                </a:lnTo>
                <a:lnTo>
                  <a:pt x="264096" y="724158"/>
                </a:lnTo>
                <a:close/>
                <a:moveTo>
                  <a:pt x="117594" y="530803"/>
                </a:moveTo>
                <a:cubicBezTo>
                  <a:pt x="113765" y="534632"/>
                  <a:pt x="113765" y="540865"/>
                  <a:pt x="117594" y="544694"/>
                </a:cubicBezTo>
                <a:lnTo>
                  <a:pt x="519039" y="946065"/>
                </a:lnTo>
                <a:cubicBezTo>
                  <a:pt x="520907" y="947909"/>
                  <a:pt x="523359" y="948937"/>
                  <a:pt x="525998" y="948937"/>
                </a:cubicBezTo>
                <a:cubicBezTo>
                  <a:pt x="528613" y="948937"/>
                  <a:pt x="531065" y="947909"/>
                  <a:pt x="532933" y="946065"/>
                </a:cubicBezTo>
                <a:lnTo>
                  <a:pt x="591240" y="887746"/>
                </a:lnTo>
                <a:lnTo>
                  <a:pt x="175924" y="472507"/>
                </a:lnTo>
                <a:lnTo>
                  <a:pt x="117594" y="530803"/>
                </a:lnTo>
                <a:close/>
                <a:moveTo>
                  <a:pt x="682634" y="574227"/>
                </a:moveTo>
                <a:cubicBezTo>
                  <a:pt x="682705" y="573877"/>
                  <a:pt x="682775" y="573504"/>
                  <a:pt x="682868" y="573153"/>
                </a:cubicBezTo>
                <a:cubicBezTo>
                  <a:pt x="682961" y="572780"/>
                  <a:pt x="683055" y="572430"/>
                  <a:pt x="683195" y="572080"/>
                </a:cubicBezTo>
                <a:cubicBezTo>
                  <a:pt x="683312" y="571729"/>
                  <a:pt x="683475" y="571379"/>
                  <a:pt x="683639" y="571029"/>
                </a:cubicBezTo>
                <a:cubicBezTo>
                  <a:pt x="683802" y="570702"/>
                  <a:pt x="683965" y="570352"/>
                  <a:pt x="684152" y="570025"/>
                </a:cubicBezTo>
                <a:cubicBezTo>
                  <a:pt x="684339" y="569722"/>
                  <a:pt x="684549" y="569441"/>
                  <a:pt x="684759" y="569138"/>
                </a:cubicBezTo>
                <a:cubicBezTo>
                  <a:pt x="685016" y="568788"/>
                  <a:pt x="685273" y="568461"/>
                  <a:pt x="685577" y="568157"/>
                </a:cubicBezTo>
                <a:cubicBezTo>
                  <a:pt x="685693" y="568041"/>
                  <a:pt x="685764" y="567901"/>
                  <a:pt x="685880" y="567760"/>
                </a:cubicBezTo>
                <a:lnTo>
                  <a:pt x="890082" y="363620"/>
                </a:lnTo>
                <a:lnTo>
                  <a:pt x="839108" y="312655"/>
                </a:lnTo>
                <a:lnTo>
                  <a:pt x="700124" y="173720"/>
                </a:lnTo>
                <a:lnTo>
                  <a:pt x="495946" y="377884"/>
                </a:lnTo>
                <a:cubicBezTo>
                  <a:pt x="495805" y="378001"/>
                  <a:pt x="495665" y="378095"/>
                  <a:pt x="495525" y="378211"/>
                </a:cubicBezTo>
                <a:cubicBezTo>
                  <a:pt x="495222" y="378491"/>
                  <a:pt x="494918" y="378748"/>
                  <a:pt x="494591" y="378982"/>
                </a:cubicBezTo>
                <a:cubicBezTo>
                  <a:pt x="494288" y="379215"/>
                  <a:pt x="493984" y="379425"/>
                  <a:pt x="493657" y="379612"/>
                </a:cubicBezTo>
                <a:cubicBezTo>
                  <a:pt x="493330" y="379799"/>
                  <a:pt x="493027" y="379962"/>
                  <a:pt x="492700" y="380126"/>
                </a:cubicBezTo>
                <a:cubicBezTo>
                  <a:pt x="492326" y="380289"/>
                  <a:pt x="491976" y="380453"/>
                  <a:pt x="491602" y="380569"/>
                </a:cubicBezTo>
                <a:cubicBezTo>
                  <a:pt x="491275" y="380709"/>
                  <a:pt x="490925" y="380803"/>
                  <a:pt x="490575" y="380873"/>
                </a:cubicBezTo>
                <a:cubicBezTo>
                  <a:pt x="490201" y="380989"/>
                  <a:pt x="489828" y="381060"/>
                  <a:pt x="489454" y="381130"/>
                </a:cubicBezTo>
                <a:cubicBezTo>
                  <a:pt x="489080" y="381176"/>
                  <a:pt x="488730" y="381200"/>
                  <a:pt x="488357" y="381223"/>
                </a:cubicBezTo>
                <a:cubicBezTo>
                  <a:pt x="487960" y="381246"/>
                  <a:pt x="487586" y="381270"/>
                  <a:pt x="487189" y="381246"/>
                </a:cubicBezTo>
                <a:cubicBezTo>
                  <a:pt x="486839" y="381223"/>
                  <a:pt x="486489" y="381200"/>
                  <a:pt x="486115" y="381153"/>
                </a:cubicBezTo>
                <a:cubicBezTo>
                  <a:pt x="485695" y="381083"/>
                  <a:pt x="485298" y="381013"/>
                  <a:pt x="484901" y="380919"/>
                </a:cubicBezTo>
                <a:cubicBezTo>
                  <a:pt x="484714" y="380873"/>
                  <a:pt x="484550" y="380873"/>
                  <a:pt x="484387" y="380826"/>
                </a:cubicBezTo>
                <a:cubicBezTo>
                  <a:pt x="381083" y="350429"/>
                  <a:pt x="269631" y="378795"/>
                  <a:pt x="193577" y="454857"/>
                </a:cubicBezTo>
                <a:lnTo>
                  <a:pt x="192433" y="456001"/>
                </a:lnTo>
                <a:lnTo>
                  <a:pt x="607749" y="871240"/>
                </a:lnTo>
                <a:lnTo>
                  <a:pt x="608893" y="870096"/>
                </a:lnTo>
                <a:cubicBezTo>
                  <a:pt x="664374" y="814648"/>
                  <a:pt x="694917" y="740920"/>
                  <a:pt x="694917" y="662477"/>
                </a:cubicBezTo>
                <a:cubicBezTo>
                  <a:pt x="694917" y="634274"/>
                  <a:pt x="690877" y="606282"/>
                  <a:pt x="682938" y="579317"/>
                </a:cubicBezTo>
                <a:cubicBezTo>
                  <a:pt x="682891" y="579154"/>
                  <a:pt x="682891" y="578967"/>
                  <a:pt x="682845" y="578803"/>
                </a:cubicBezTo>
                <a:cubicBezTo>
                  <a:pt x="682751" y="578406"/>
                  <a:pt x="682681" y="578009"/>
                  <a:pt x="682611" y="577589"/>
                </a:cubicBezTo>
                <a:cubicBezTo>
                  <a:pt x="682564" y="577239"/>
                  <a:pt x="682518" y="576866"/>
                  <a:pt x="682518" y="576492"/>
                </a:cubicBezTo>
                <a:cubicBezTo>
                  <a:pt x="682494" y="576118"/>
                  <a:pt x="682518" y="575745"/>
                  <a:pt x="682518" y="575371"/>
                </a:cubicBezTo>
                <a:cubicBezTo>
                  <a:pt x="682541" y="574998"/>
                  <a:pt x="682588" y="574624"/>
                  <a:pt x="682634" y="574227"/>
                </a:cubicBezTo>
                <a:close/>
                <a:moveTo>
                  <a:pt x="1057016" y="338476"/>
                </a:moveTo>
                <a:lnTo>
                  <a:pt x="725296" y="6794"/>
                </a:lnTo>
                <a:cubicBezTo>
                  <a:pt x="720906" y="2428"/>
                  <a:pt x="715069" y="0"/>
                  <a:pt x="708881" y="0"/>
                </a:cubicBezTo>
                <a:cubicBezTo>
                  <a:pt x="702693" y="0"/>
                  <a:pt x="696855" y="2428"/>
                  <a:pt x="692465" y="6794"/>
                </a:cubicBezTo>
                <a:lnTo>
                  <a:pt x="645764" y="53510"/>
                </a:lnTo>
                <a:cubicBezTo>
                  <a:pt x="636704" y="62545"/>
                  <a:pt x="636704" y="77276"/>
                  <a:pt x="645764" y="86312"/>
                </a:cubicBezTo>
                <a:lnTo>
                  <a:pt x="855850" y="296382"/>
                </a:lnTo>
                <a:lnTo>
                  <a:pt x="914857" y="355355"/>
                </a:lnTo>
                <a:cubicBezTo>
                  <a:pt x="914857" y="355355"/>
                  <a:pt x="914881" y="355379"/>
                  <a:pt x="914881" y="355402"/>
                </a:cubicBezTo>
                <a:lnTo>
                  <a:pt x="977484" y="417993"/>
                </a:lnTo>
                <a:cubicBezTo>
                  <a:pt x="981874" y="422383"/>
                  <a:pt x="987711" y="424787"/>
                  <a:pt x="993899" y="424787"/>
                </a:cubicBezTo>
                <a:cubicBezTo>
                  <a:pt x="1000087" y="424787"/>
                  <a:pt x="1005925" y="422383"/>
                  <a:pt x="1010315" y="417993"/>
                </a:cubicBezTo>
                <a:lnTo>
                  <a:pt x="1057016" y="371277"/>
                </a:lnTo>
                <a:cubicBezTo>
                  <a:pt x="1061406" y="366912"/>
                  <a:pt x="1063811" y="361075"/>
                  <a:pt x="1063811" y="354888"/>
                </a:cubicBezTo>
                <a:cubicBezTo>
                  <a:pt x="1063811" y="348678"/>
                  <a:pt x="1061406" y="342865"/>
                  <a:pt x="1057016" y="338476"/>
                </a:cubicBezTo>
                <a:close/>
              </a:path>
            </a:pathLst>
          </a:custGeom>
          <a:solidFill>
            <a:srgbClr val="F5D2D2"/>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29" name="Google Shape;229;p22"/>
          <p:cNvSpPr/>
          <p:nvPr/>
        </p:nvSpPr>
        <p:spPr>
          <a:xfrm>
            <a:off x="4572000" y="1335024"/>
            <a:ext cx="436111" cy="437298"/>
          </a:xfrm>
          <a:custGeom>
            <a:rect b="b" l="l" r="r" t="t"/>
            <a:pathLst>
              <a:path extrusionOk="0" h="1166127" w="1162962">
                <a:moveTo>
                  <a:pt x="1149326" y="345316"/>
                </a:moveTo>
                <a:lnTo>
                  <a:pt x="817606" y="13634"/>
                </a:lnTo>
                <a:cubicBezTo>
                  <a:pt x="808802" y="4856"/>
                  <a:pt x="797127" y="0"/>
                  <a:pt x="784681" y="0"/>
                </a:cubicBezTo>
                <a:cubicBezTo>
                  <a:pt x="772235" y="0"/>
                  <a:pt x="760560" y="4856"/>
                  <a:pt x="751757" y="13634"/>
                </a:cubicBezTo>
                <a:lnTo>
                  <a:pt x="705055" y="60350"/>
                </a:lnTo>
                <a:cubicBezTo>
                  <a:pt x="686888" y="78491"/>
                  <a:pt x="686888" y="108024"/>
                  <a:pt x="705055" y="126164"/>
                </a:cubicBezTo>
                <a:lnTo>
                  <a:pt x="759439" y="180538"/>
                </a:lnTo>
                <a:lnTo>
                  <a:pt x="560024" y="379916"/>
                </a:lnTo>
                <a:cubicBezTo>
                  <a:pt x="450439" y="350266"/>
                  <a:pt x="333335" y="381246"/>
                  <a:pt x="252869" y="461675"/>
                </a:cubicBezTo>
                <a:lnTo>
                  <a:pt x="176886" y="537644"/>
                </a:lnTo>
                <a:cubicBezTo>
                  <a:pt x="163949" y="550578"/>
                  <a:pt x="163949" y="571613"/>
                  <a:pt x="176886" y="584547"/>
                </a:cubicBezTo>
                <a:lnTo>
                  <a:pt x="323248" y="730858"/>
                </a:lnTo>
                <a:lnTo>
                  <a:pt x="2433" y="1147311"/>
                </a:lnTo>
                <a:cubicBezTo>
                  <a:pt x="-1163" y="1151980"/>
                  <a:pt x="-720" y="1158540"/>
                  <a:pt x="3413" y="1162696"/>
                </a:cubicBezTo>
                <a:cubicBezTo>
                  <a:pt x="5678" y="1164961"/>
                  <a:pt x="8667" y="1166128"/>
                  <a:pt x="11679" y="1166128"/>
                </a:cubicBezTo>
                <a:cubicBezTo>
                  <a:pt x="14178" y="1166128"/>
                  <a:pt x="16677" y="1165311"/>
                  <a:pt x="18801" y="1163700"/>
                </a:cubicBezTo>
                <a:lnTo>
                  <a:pt x="435331" y="842921"/>
                </a:lnTo>
                <a:lnTo>
                  <a:pt x="578331" y="985917"/>
                </a:lnTo>
                <a:cubicBezTo>
                  <a:pt x="584589" y="992174"/>
                  <a:pt x="592925" y="995629"/>
                  <a:pt x="601798" y="995629"/>
                </a:cubicBezTo>
                <a:cubicBezTo>
                  <a:pt x="610648" y="995629"/>
                  <a:pt x="618985" y="992174"/>
                  <a:pt x="625243" y="985917"/>
                </a:cubicBezTo>
                <a:lnTo>
                  <a:pt x="701202" y="909948"/>
                </a:lnTo>
                <a:cubicBezTo>
                  <a:pt x="761097" y="850088"/>
                  <a:pt x="794068" y="770500"/>
                  <a:pt x="794068" y="685823"/>
                </a:cubicBezTo>
                <a:cubicBezTo>
                  <a:pt x="794068" y="657737"/>
                  <a:pt x="790309" y="629838"/>
                  <a:pt x="783000" y="602827"/>
                </a:cubicBezTo>
                <a:lnTo>
                  <a:pt x="982392" y="403472"/>
                </a:lnTo>
                <a:lnTo>
                  <a:pt x="1036775" y="457846"/>
                </a:lnTo>
                <a:cubicBezTo>
                  <a:pt x="1045579" y="466647"/>
                  <a:pt x="1057277" y="471480"/>
                  <a:pt x="1069700" y="471480"/>
                </a:cubicBezTo>
                <a:cubicBezTo>
                  <a:pt x="1082146" y="471480"/>
                  <a:pt x="1093821" y="466647"/>
                  <a:pt x="1102624" y="457846"/>
                </a:cubicBezTo>
                <a:lnTo>
                  <a:pt x="1149326" y="411130"/>
                </a:lnTo>
                <a:cubicBezTo>
                  <a:pt x="1158129" y="402351"/>
                  <a:pt x="1162963" y="390655"/>
                  <a:pt x="1162963" y="378235"/>
                </a:cubicBezTo>
                <a:cubicBezTo>
                  <a:pt x="1162963" y="365791"/>
                  <a:pt x="1158129" y="354094"/>
                  <a:pt x="1149326" y="345316"/>
                </a:cubicBezTo>
                <a:close/>
                <a:moveTo>
                  <a:pt x="75801" y="1090322"/>
                </a:moveTo>
                <a:lnTo>
                  <a:pt x="339897" y="747504"/>
                </a:lnTo>
                <a:lnTo>
                  <a:pt x="418682" y="826298"/>
                </a:lnTo>
                <a:lnTo>
                  <a:pt x="75801" y="1090322"/>
                </a:lnTo>
                <a:close/>
                <a:moveTo>
                  <a:pt x="608734" y="969411"/>
                </a:moveTo>
                <a:cubicBezTo>
                  <a:pt x="606866" y="971256"/>
                  <a:pt x="604414" y="972283"/>
                  <a:pt x="601798" y="972283"/>
                </a:cubicBezTo>
                <a:cubicBezTo>
                  <a:pt x="599160" y="972283"/>
                  <a:pt x="596708" y="971256"/>
                  <a:pt x="594840" y="969411"/>
                </a:cubicBezTo>
                <a:lnTo>
                  <a:pt x="193395" y="568041"/>
                </a:lnTo>
                <a:cubicBezTo>
                  <a:pt x="189565" y="564212"/>
                  <a:pt x="189565" y="557978"/>
                  <a:pt x="193395" y="554150"/>
                </a:cubicBezTo>
                <a:lnTo>
                  <a:pt x="251725" y="495854"/>
                </a:lnTo>
                <a:lnTo>
                  <a:pt x="667040" y="911092"/>
                </a:lnTo>
                <a:lnTo>
                  <a:pt x="608734" y="969411"/>
                </a:lnTo>
                <a:close/>
                <a:moveTo>
                  <a:pt x="761681" y="591107"/>
                </a:moveTo>
                <a:cubicBezTo>
                  <a:pt x="761564" y="591247"/>
                  <a:pt x="761494" y="591387"/>
                  <a:pt x="761377" y="591504"/>
                </a:cubicBezTo>
                <a:cubicBezTo>
                  <a:pt x="761074" y="591807"/>
                  <a:pt x="760817" y="592134"/>
                  <a:pt x="760560" y="592484"/>
                </a:cubicBezTo>
                <a:cubicBezTo>
                  <a:pt x="760350" y="592788"/>
                  <a:pt x="760140" y="593068"/>
                  <a:pt x="759953" y="593371"/>
                </a:cubicBezTo>
                <a:cubicBezTo>
                  <a:pt x="759766" y="593698"/>
                  <a:pt x="759603" y="594048"/>
                  <a:pt x="759439" y="594375"/>
                </a:cubicBezTo>
                <a:cubicBezTo>
                  <a:pt x="759276" y="594726"/>
                  <a:pt x="759112" y="595076"/>
                  <a:pt x="758995" y="595426"/>
                </a:cubicBezTo>
                <a:cubicBezTo>
                  <a:pt x="758855" y="595776"/>
                  <a:pt x="758762" y="596126"/>
                  <a:pt x="758668" y="596500"/>
                </a:cubicBezTo>
                <a:cubicBezTo>
                  <a:pt x="758575" y="596850"/>
                  <a:pt x="758505" y="597224"/>
                  <a:pt x="758435" y="597574"/>
                </a:cubicBezTo>
                <a:cubicBezTo>
                  <a:pt x="758388" y="597971"/>
                  <a:pt x="758342" y="598344"/>
                  <a:pt x="758318" y="598718"/>
                </a:cubicBezTo>
                <a:cubicBezTo>
                  <a:pt x="758318" y="599091"/>
                  <a:pt x="758295" y="599465"/>
                  <a:pt x="758318" y="599838"/>
                </a:cubicBezTo>
                <a:cubicBezTo>
                  <a:pt x="758318" y="600212"/>
                  <a:pt x="758365" y="600585"/>
                  <a:pt x="758412" y="600936"/>
                </a:cubicBezTo>
                <a:cubicBezTo>
                  <a:pt x="758482" y="601356"/>
                  <a:pt x="758552" y="601753"/>
                  <a:pt x="758645" y="602150"/>
                </a:cubicBezTo>
                <a:cubicBezTo>
                  <a:pt x="758692" y="602313"/>
                  <a:pt x="758692" y="602500"/>
                  <a:pt x="758739" y="602663"/>
                </a:cubicBezTo>
                <a:cubicBezTo>
                  <a:pt x="766678" y="629628"/>
                  <a:pt x="770717" y="657621"/>
                  <a:pt x="770717" y="685823"/>
                </a:cubicBezTo>
                <a:cubicBezTo>
                  <a:pt x="770717" y="764267"/>
                  <a:pt x="740175" y="837995"/>
                  <a:pt x="684693" y="893442"/>
                </a:cubicBezTo>
                <a:lnTo>
                  <a:pt x="683549" y="894586"/>
                </a:lnTo>
                <a:lnTo>
                  <a:pt x="268234" y="479348"/>
                </a:lnTo>
                <a:lnTo>
                  <a:pt x="269378" y="478204"/>
                </a:lnTo>
                <a:cubicBezTo>
                  <a:pt x="345431" y="402141"/>
                  <a:pt x="456884" y="373775"/>
                  <a:pt x="560188" y="404172"/>
                </a:cubicBezTo>
                <a:cubicBezTo>
                  <a:pt x="560351" y="404219"/>
                  <a:pt x="560514" y="404219"/>
                  <a:pt x="560701" y="404266"/>
                </a:cubicBezTo>
                <a:cubicBezTo>
                  <a:pt x="561098" y="404359"/>
                  <a:pt x="561495" y="404429"/>
                  <a:pt x="561915" y="404499"/>
                </a:cubicBezTo>
                <a:cubicBezTo>
                  <a:pt x="562289" y="404546"/>
                  <a:pt x="562639" y="404569"/>
                  <a:pt x="562990" y="404593"/>
                </a:cubicBezTo>
                <a:cubicBezTo>
                  <a:pt x="563387" y="404616"/>
                  <a:pt x="563760" y="404593"/>
                  <a:pt x="564157" y="404569"/>
                </a:cubicBezTo>
                <a:cubicBezTo>
                  <a:pt x="564531" y="404546"/>
                  <a:pt x="564881" y="404523"/>
                  <a:pt x="565255" y="404476"/>
                </a:cubicBezTo>
                <a:cubicBezTo>
                  <a:pt x="565628" y="404406"/>
                  <a:pt x="566002" y="404336"/>
                  <a:pt x="566375" y="404219"/>
                </a:cubicBezTo>
                <a:cubicBezTo>
                  <a:pt x="566726" y="404149"/>
                  <a:pt x="567076" y="404056"/>
                  <a:pt x="567403" y="403916"/>
                </a:cubicBezTo>
                <a:cubicBezTo>
                  <a:pt x="567776" y="403799"/>
                  <a:pt x="568127" y="403635"/>
                  <a:pt x="568500" y="403472"/>
                </a:cubicBezTo>
                <a:cubicBezTo>
                  <a:pt x="568827" y="403309"/>
                  <a:pt x="569131" y="403145"/>
                  <a:pt x="569458" y="402958"/>
                </a:cubicBezTo>
                <a:cubicBezTo>
                  <a:pt x="569785" y="402772"/>
                  <a:pt x="570088" y="402562"/>
                  <a:pt x="570392" y="402328"/>
                </a:cubicBezTo>
                <a:cubicBezTo>
                  <a:pt x="570719" y="402095"/>
                  <a:pt x="571022" y="401838"/>
                  <a:pt x="571326" y="401558"/>
                </a:cubicBezTo>
                <a:cubicBezTo>
                  <a:pt x="571466" y="401441"/>
                  <a:pt x="571606" y="401348"/>
                  <a:pt x="571746" y="401231"/>
                </a:cubicBezTo>
                <a:lnTo>
                  <a:pt x="775925" y="197067"/>
                </a:lnTo>
                <a:lnTo>
                  <a:pt x="914908" y="336001"/>
                </a:lnTo>
                <a:lnTo>
                  <a:pt x="965883" y="386966"/>
                </a:lnTo>
                <a:lnTo>
                  <a:pt x="761681" y="591107"/>
                </a:lnTo>
                <a:close/>
                <a:moveTo>
                  <a:pt x="1132817" y="394624"/>
                </a:moveTo>
                <a:lnTo>
                  <a:pt x="1086115" y="441340"/>
                </a:lnTo>
                <a:cubicBezTo>
                  <a:pt x="1081726" y="445729"/>
                  <a:pt x="1075888" y="448134"/>
                  <a:pt x="1069700" y="448134"/>
                </a:cubicBezTo>
                <a:cubicBezTo>
                  <a:pt x="1063512" y="448134"/>
                  <a:pt x="1057674" y="445729"/>
                  <a:pt x="1053284" y="441340"/>
                </a:cubicBezTo>
                <a:lnTo>
                  <a:pt x="990681" y="378748"/>
                </a:lnTo>
                <a:cubicBezTo>
                  <a:pt x="990681" y="378725"/>
                  <a:pt x="990658" y="378702"/>
                  <a:pt x="990658" y="378702"/>
                </a:cubicBezTo>
                <a:lnTo>
                  <a:pt x="931651" y="319729"/>
                </a:lnTo>
                <a:lnTo>
                  <a:pt x="721564" y="109658"/>
                </a:lnTo>
                <a:cubicBezTo>
                  <a:pt x="712504" y="100623"/>
                  <a:pt x="712504" y="85891"/>
                  <a:pt x="721564" y="76856"/>
                </a:cubicBezTo>
                <a:lnTo>
                  <a:pt x="768266" y="30140"/>
                </a:lnTo>
                <a:cubicBezTo>
                  <a:pt x="772656" y="25774"/>
                  <a:pt x="778493" y="23346"/>
                  <a:pt x="784681" y="23346"/>
                </a:cubicBezTo>
                <a:cubicBezTo>
                  <a:pt x="790869" y="23346"/>
                  <a:pt x="796707" y="25774"/>
                  <a:pt x="801097" y="30140"/>
                </a:cubicBezTo>
                <a:lnTo>
                  <a:pt x="1132817" y="361822"/>
                </a:lnTo>
                <a:cubicBezTo>
                  <a:pt x="1137207" y="366211"/>
                  <a:pt x="1139612" y="372024"/>
                  <a:pt x="1139612" y="378235"/>
                </a:cubicBezTo>
                <a:cubicBezTo>
                  <a:pt x="1139612" y="384421"/>
                  <a:pt x="1137207" y="390258"/>
                  <a:pt x="1132817" y="39462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30" name="Google Shape;230;p22"/>
          <p:cNvSpPr txBox="1"/>
          <p:nvPr/>
        </p:nvSpPr>
        <p:spPr>
          <a:xfrm>
            <a:off x="5319950" y="2584704"/>
            <a:ext cx="2493600" cy="292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Oberon</a:t>
            </a:r>
            <a:endParaRPr sz="700">
              <a:solidFill>
                <a:schemeClr val="lt1"/>
              </a:solidFill>
            </a:endParaRPr>
          </a:p>
        </p:txBody>
      </p:sp>
      <p:sp>
        <p:nvSpPr>
          <p:cNvPr id="231" name="Google Shape;231;p22"/>
          <p:cNvSpPr txBox="1"/>
          <p:nvPr/>
        </p:nvSpPr>
        <p:spPr>
          <a:xfrm>
            <a:off x="5319964" y="3005520"/>
            <a:ext cx="3837000" cy="3972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“Thou hast mistaken quite</a:t>
            </a:r>
            <a:endParaRPr sz="12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And laid the love </a:t>
            </a:r>
            <a:r>
              <a:rPr lang="en" sz="1200">
                <a:solidFill>
                  <a:schemeClr val="lt1"/>
                </a:solidFill>
                <a:latin typeface="Lato"/>
                <a:ea typeface="Lato"/>
                <a:cs typeface="Lato"/>
                <a:sym typeface="Lato"/>
              </a:rPr>
              <a:t>juice</a:t>
            </a:r>
            <a:r>
              <a:rPr lang="en" sz="1200">
                <a:solidFill>
                  <a:schemeClr val="lt1"/>
                </a:solidFill>
                <a:latin typeface="Lato"/>
                <a:ea typeface="Lato"/>
                <a:cs typeface="Lato"/>
                <a:sym typeface="Lato"/>
              </a:rPr>
              <a:t> on some true-love’s sight.” (83)</a:t>
            </a:r>
            <a:endParaRPr sz="1200">
              <a:solidFill>
                <a:schemeClr val="lt1"/>
              </a:solidFill>
              <a:latin typeface="Lato"/>
              <a:ea typeface="Lato"/>
              <a:cs typeface="Lato"/>
              <a:sym typeface="Lato"/>
            </a:endParaRPr>
          </a:p>
        </p:txBody>
      </p:sp>
      <p:sp>
        <p:nvSpPr>
          <p:cNvPr id="232" name="Google Shape;232;p22"/>
          <p:cNvSpPr/>
          <p:nvPr/>
        </p:nvSpPr>
        <p:spPr>
          <a:xfrm>
            <a:off x="4575237" y="2822448"/>
            <a:ext cx="436111" cy="437298"/>
          </a:xfrm>
          <a:custGeom>
            <a:rect b="b" l="l" r="r" t="t"/>
            <a:pathLst>
              <a:path extrusionOk="0" h="1166127" w="1162962">
                <a:moveTo>
                  <a:pt x="1162963" y="378235"/>
                </a:moveTo>
                <a:cubicBezTo>
                  <a:pt x="1162963" y="390655"/>
                  <a:pt x="1158129" y="402351"/>
                  <a:pt x="1149326" y="411130"/>
                </a:cubicBezTo>
                <a:lnTo>
                  <a:pt x="1102624" y="457846"/>
                </a:lnTo>
                <a:cubicBezTo>
                  <a:pt x="1093821" y="466647"/>
                  <a:pt x="1082146" y="471480"/>
                  <a:pt x="1069700" y="471480"/>
                </a:cubicBezTo>
                <a:cubicBezTo>
                  <a:pt x="1057277" y="471480"/>
                  <a:pt x="1045579" y="466647"/>
                  <a:pt x="1036775" y="457846"/>
                </a:cubicBezTo>
                <a:lnTo>
                  <a:pt x="982392" y="403472"/>
                </a:lnTo>
                <a:lnTo>
                  <a:pt x="783000" y="602827"/>
                </a:lnTo>
                <a:cubicBezTo>
                  <a:pt x="790309" y="629838"/>
                  <a:pt x="794068" y="657737"/>
                  <a:pt x="794068" y="685823"/>
                </a:cubicBezTo>
                <a:cubicBezTo>
                  <a:pt x="794068" y="770500"/>
                  <a:pt x="761097" y="850088"/>
                  <a:pt x="701202" y="909948"/>
                </a:cubicBezTo>
                <a:lnTo>
                  <a:pt x="625243" y="985917"/>
                </a:lnTo>
                <a:cubicBezTo>
                  <a:pt x="618985" y="992174"/>
                  <a:pt x="610648" y="995629"/>
                  <a:pt x="601798" y="995629"/>
                </a:cubicBezTo>
                <a:cubicBezTo>
                  <a:pt x="592925" y="995629"/>
                  <a:pt x="584589" y="992174"/>
                  <a:pt x="578331" y="985917"/>
                </a:cubicBezTo>
                <a:lnTo>
                  <a:pt x="435331" y="842921"/>
                </a:lnTo>
                <a:lnTo>
                  <a:pt x="18801" y="1163700"/>
                </a:lnTo>
                <a:cubicBezTo>
                  <a:pt x="16677" y="1165311"/>
                  <a:pt x="14178" y="1166128"/>
                  <a:pt x="11679" y="1166128"/>
                </a:cubicBezTo>
                <a:cubicBezTo>
                  <a:pt x="8667" y="1166128"/>
                  <a:pt x="5678" y="1164961"/>
                  <a:pt x="3413" y="1162696"/>
                </a:cubicBezTo>
                <a:cubicBezTo>
                  <a:pt x="-720" y="1158540"/>
                  <a:pt x="-1163" y="1151980"/>
                  <a:pt x="2433" y="1147311"/>
                </a:cubicBezTo>
                <a:lnTo>
                  <a:pt x="323248" y="730858"/>
                </a:lnTo>
                <a:lnTo>
                  <a:pt x="176886" y="584547"/>
                </a:lnTo>
                <a:cubicBezTo>
                  <a:pt x="163949" y="571613"/>
                  <a:pt x="163949" y="550578"/>
                  <a:pt x="176886" y="537644"/>
                </a:cubicBezTo>
                <a:lnTo>
                  <a:pt x="252869" y="461675"/>
                </a:lnTo>
                <a:cubicBezTo>
                  <a:pt x="333335" y="381246"/>
                  <a:pt x="450439" y="350266"/>
                  <a:pt x="560024" y="379916"/>
                </a:cubicBezTo>
                <a:lnTo>
                  <a:pt x="759439" y="180538"/>
                </a:lnTo>
                <a:lnTo>
                  <a:pt x="705055" y="126164"/>
                </a:lnTo>
                <a:cubicBezTo>
                  <a:pt x="686888" y="108024"/>
                  <a:pt x="686888" y="78491"/>
                  <a:pt x="705055" y="60350"/>
                </a:cubicBezTo>
                <a:lnTo>
                  <a:pt x="751757" y="13634"/>
                </a:lnTo>
                <a:cubicBezTo>
                  <a:pt x="760560" y="4856"/>
                  <a:pt x="772235" y="0"/>
                  <a:pt x="784681" y="0"/>
                </a:cubicBezTo>
                <a:cubicBezTo>
                  <a:pt x="797127" y="0"/>
                  <a:pt x="808802" y="4856"/>
                  <a:pt x="817606" y="13634"/>
                </a:cubicBezTo>
                <a:lnTo>
                  <a:pt x="1149326" y="345316"/>
                </a:lnTo>
                <a:cubicBezTo>
                  <a:pt x="1158129" y="354094"/>
                  <a:pt x="1162963" y="365791"/>
                  <a:pt x="1162963" y="378235"/>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33" name="Google Shape;233;p22"/>
          <p:cNvSpPr/>
          <p:nvPr/>
        </p:nvSpPr>
        <p:spPr>
          <a:xfrm>
            <a:off x="4603662" y="2831203"/>
            <a:ext cx="398929" cy="400116"/>
          </a:xfrm>
          <a:custGeom>
            <a:rect b="b" l="l" r="r" t="t"/>
            <a:pathLst>
              <a:path extrusionOk="0" h="1066975" w="1063811">
                <a:moveTo>
                  <a:pt x="264096" y="724158"/>
                </a:moveTo>
                <a:lnTo>
                  <a:pt x="342882" y="802952"/>
                </a:lnTo>
                <a:lnTo>
                  <a:pt x="0" y="1066976"/>
                </a:lnTo>
                <a:lnTo>
                  <a:pt x="264096" y="724158"/>
                </a:lnTo>
                <a:close/>
                <a:moveTo>
                  <a:pt x="117594" y="530803"/>
                </a:moveTo>
                <a:cubicBezTo>
                  <a:pt x="113765" y="534632"/>
                  <a:pt x="113765" y="540865"/>
                  <a:pt x="117594" y="544694"/>
                </a:cubicBezTo>
                <a:lnTo>
                  <a:pt x="519039" y="946065"/>
                </a:lnTo>
                <a:cubicBezTo>
                  <a:pt x="520907" y="947909"/>
                  <a:pt x="523359" y="948937"/>
                  <a:pt x="525998" y="948937"/>
                </a:cubicBezTo>
                <a:cubicBezTo>
                  <a:pt x="528613" y="948937"/>
                  <a:pt x="531065" y="947909"/>
                  <a:pt x="532933" y="946065"/>
                </a:cubicBezTo>
                <a:lnTo>
                  <a:pt x="591240" y="887746"/>
                </a:lnTo>
                <a:lnTo>
                  <a:pt x="175924" y="472507"/>
                </a:lnTo>
                <a:lnTo>
                  <a:pt x="117594" y="530803"/>
                </a:lnTo>
                <a:close/>
                <a:moveTo>
                  <a:pt x="682634" y="574227"/>
                </a:moveTo>
                <a:cubicBezTo>
                  <a:pt x="682705" y="573877"/>
                  <a:pt x="682775" y="573504"/>
                  <a:pt x="682868" y="573153"/>
                </a:cubicBezTo>
                <a:cubicBezTo>
                  <a:pt x="682961" y="572780"/>
                  <a:pt x="683055" y="572430"/>
                  <a:pt x="683195" y="572080"/>
                </a:cubicBezTo>
                <a:cubicBezTo>
                  <a:pt x="683312" y="571729"/>
                  <a:pt x="683475" y="571379"/>
                  <a:pt x="683639" y="571029"/>
                </a:cubicBezTo>
                <a:cubicBezTo>
                  <a:pt x="683802" y="570702"/>
                  <a:pt x="683965" y="570352"/>
                  <a:pt x="684152" y="570025"/>
                </a:cubicBezTo>
                <a:cubicBezTo>
                  <a:pt x="684339" y="569722"/>
                  <a:pt x="684549" y="569441"/>
                  <a:pt x="684759" y="569138"/>
                </a:cubicBezTo>
                <a:cubicBezTo>
                  <a:pt x="685016" y="568788"/>
                  <a:pt x="685273" y="568461"/>
                  <a:pt x="685577" y="568157"/>
                </a:cubicBezTo>
                <a:cubicBezTo>
                  <a:pt x="685693" y="568041"/>
                  <a:pt x="685764" y="567901"/>
                  <a:pt x="685880" y="567760"/>
                </a:cubicBezTo>
                <a:lnTo>
                  <a:pt x="890082" y="363620"/>
                </a:lnTo>
                <a:lnTo>
                  <a:pt x="839108" y="312655"/>
                </a:lnTo>
                <a:lnTo>
                  <a:pt x="700124" y="173720"/>
                </a:lnTo>
                <a:lnTo>
                  <a:pt x="495946" y="377884"/>
                </a:lnTo>
                <a:cubicBezTo>
                  <a:pt x="495805" y="378001"/>
                  <a:pt x="495665" y="378095"/>
                  <a:pt x="495525" y="378211"/>
                </a:cubicBezTo>
                <a:cubicBezTo>
                  <a:pt x="495222" y="378491"/>
                  <a:pt x="494918" y="378748"/>
                  <a:pt x="494591" y="378982"/>
                </a:cubicBezTo>
                <a:cubicBezTo>
                  <a:pt x="494288" y="379215"/>
                  <a:pt x="493984" y="379425"/>
                  <a:pt x="493657" y="379612"/>
                </a:cubicBezTo>
                <a:cubicBezTo>
                  <a:pt x="493330" y="379799"/>
                  <a:pt x="493027" y="379962"/>
                  <a:pt x="492700" y="380126"/>
                </a:cubicBezTo>
                <a:cubicBezTo>
                  <a:pt x="492326" y="380289"/>
                  <a:pt x="491976" y="380453"/>
                  <a:pt x="491602" y="380569"/>
                </a:cubicBezTo>
                <a:cubicBezTo>
                  <a:pt x="491275" y="380709"/>
                  <a:pt x="490925" y="380803"/>
                  <a:pt x="490575" y="380873"/>
                </a:cubicBezTo>
                <a:cubicBezTo>
                  <a:pt x="490201" y="380989"/>
                  <a:pt x="489828" y="381060"/>
                  <a:pt x="489454" y="381130"/>
                </a:cubicBezTo>
                <a:cubicBezTo>
                  <a:pt x="489080" y="381176"/>
                  <a:pt x="488730" y="381200"/>
                  <a:pt x="488357" y="381223"/>
                </a:cubicBezTo>
                <a:cubicBezTo>
                  <a:pt x="487960" y="381246"/>
                  <a:pt x="487586" y="381270"/>
                  <a:pt x="487189" y="381246"/>
                </a:cubicBezTo>
                <a:cubicBezTo>
                  <a:pt x="486839" y="381223"/>
                  <a:pt x="486489" y="381200"/>
                  <a:pt x="486115" y="381153"/>
                </a:cubicBezTo>
                <a:cubicBezTo>
                  <a:pt x="485695" y="381083"/>
                  <a:pt x="485298" y="381013"/>
                  <a:pt x="484901" y="380919"/>
                </a:cubicBezTo>
                <a:cubicBezTo>
                  <a:pt x="484714" y="380873"/>
                  <a:pt x="484550" y="380873"/>
                  <a:pt x="484387" y="380826"/>
                </a:cubicBezTo>
                <a:cubicBezTo>
                  <a:pt x="381083" y="350429"/>
                  <a:pt x="269631" y="378795"/>
                  <a:pt x="193577" y="454857"/>
                </a:cubicBezTo>
                <a:lnTo>
                  <a:pt x="192433" y="456001"/>
                </a:lnTo>
                <a:lnTo>
                  <a:pt x="607749" y="871240"/>
                </a:lnTo>
                <a:lnTo>
                  <a:pt x="608893" y="870096"/>
                </a:lnTo>
                <a:cubicBezTo>
                  <a:pt x="664374" y="814648"/>
                  <a:pt x="694917" y="740920"/>
                  <a:pt x="694917" y="662477"/>
                </a:cubicBezTo>
                <a:cubicBezTo>
                  <a:pt x="694917" y="634274"/>
                  <a:pt x="690877" y="606282"/>
                  <a:pt x="682938" y="579317"/>
                </a:cubicBezTo>
                <a:cubicBezTo>
                  <a:pt x="682891" y="579154"/>
                  <a:pt x="682891" y="578967"/>
                  <a:pt x="682845" y="578803"/>
                </a:cubicBezTo>
                <a:cubicBezTo>
                  <a:pt x="682751" y="578406"/>
                  <a:pt x="682681" y="578009"/>
                  <a:pt x="682611" y="577589"/>
                </a:cubicBezTo>
                <a:cubicBezTo>
                  <a:pt x="682564" y="577239"/>
                  <a:pt x="682518" y="576866"/>
                  <a:pt x="682518" y="576492"/>
                </a:cubicBezTo>
                <a:cubicBezTo>
                  <a:pt x="682494" y="576118"/>
                  <a:pt x="682518" y="575745"/>
                  <a:pt x="682518" y="575371"/>
                </a:cubicBezTo>
                <a:cubicBezTo>
                  <a:pt x="682541" y="574998"/>
                  <a:pt x="682588" y="574624"/>
                  <a:pt x="682634" y="574227"/>
                </a:cubicBezTo>
                <a:close/>
                <a:moveTo>
                  <a:pt x="1057016" y="338476"/>
                </a:moveTo>
                <a:lnTo>
                  <a:pt x="725296" y="6794"/>
                </a:lnTo>
                <a:cubicBezTo>
                  <a:pt x="720906" y="2428"/>
                  <a:pt x="715069" y="0"/>
                  <a:pt x="708881" y="0"/>
                </a:cubicBezTo>
                <a:cubicBezTo>
                  <a:pt x="702693" y="0"/>
                  <a:pt x="696855" y="2428"/>
                  <a:pt x="692465" y="6794"/>
                </a:cubicBezTo>
                <a:lnTo>
                  <a:pt x="645764" y="53510"/>
                </a:lnTo>
                <a:cubicBezTo>
                  <a:pt x="636704" y="62545"/>
                  <a:pt x="636704" y="77276"/>
                  <a:pt x="645764" y="86312"/>
                </a:cubicBezTo>
                <a:lnTo>
                  <a:pt x="855850" y="296382"/>
                </a:lnTo>
                <a:lnTo>
                  <a:pt x="914857" y="355355"/>
                </a:lnTo>
                <a:cubicBezTo>
                  <a:pt x="914857" y="355355"/>
                  <a:pt x="914881" y="355379"/>
                  <a:pt x="914881" y="355402"/>
                </a:cubicBezTo>
                <a:lnTo>
                  <a:pt x="977484" y="417993"/>
                </a:lnTo>
                <a:cubicBezTo>
                  <a:pt x="981874" y="422383"/>
                  <a:pt x="987711" y="424787"/>
                  <a:pt x="993899" y="424787"/>
                </a:cubicBezTo>
                <a:cubicBezTo>
                  <a:pt x="1000087" y="424787"/>
                  <a:pt x="1005925" y="422383"/>
                  <a:pt x="1010315" y="417993"/>
                </a:cubicBezTo>
                <a:lnTo>
                  <a:pt x="1057016" y="371277"/>
                </a:lnTo>
                <a:cubicBezTo>
                  <a:pt x="1061406" y="366912"/>
                  <a:pt x="1063811" y="361075"/>
                  <a:pt x="1063811" y="354888"/>
                </a:cubicBezTo>
                <a:cubicBezTo>
                  <a:pt x="1063811" y="348678"/>
                  <a:pt x="1061406" y="342865"/>
                  <a:pt x="1057016" y="338476"/>
                </a:cubicBezTo>
                <a:close/>
              </a:path>
            </a:pathLst>
          </a:custGeom>
          <a:solidFill>
            <a:srgbClr val="F5D2D2"/>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34" name="Google Shape;234;p22"/>
          <p:cNvSpPr/>
          <p:nvPr/>
        </p:nvSpPr>
        <p:spPr>
          <a:xfrm>
            <a:off x="4575237" y="2822448"/>
            <a:ext cx="436111" cy="437298"/>
          </a:xfrm>
          <a:custGeom>
            <a:rect b="b" l="l" r="r" t="t"/>
            <a:pathLst>
              <a:path extrusionOk="0" h="1166127" w="1162962">
                <a:moveTo>
                  <a:pt x="1149326" y="345316"/>
                </a:moveTo>
                <a:lnTo>
                  <a:pt x="817606" y="13634"/>
                </a:lnTo>
                <a:cubicBezTo>
                  <a:pt x="808802" y="4856"/>
                  <a:pt x="797127" y="0"/>
                  <a:pt x="784681" y="0"/>
                </a:cubicBezTo>
                <a:cubicBezTo>
                  <a:pt x="772235" y="0"/>
                  <a:pt x="760560" y="4856"/>
                  <a:pt x="751757" y="13634"/>
                </a:cubicBezTo>
                <a:lnTo>
                  <a:pt x="705055" y="60350"/>
                </a:lnTo>
                <a:cubicBezTo>
                  <a:pt x="686888" y="78491"/>
                  <a:pt x="686888" y="108024"/>
                  <a:pt x="705055" y="126164"/>
                </a:cubicBezTo>
                <a:lnTo>
                  <a:pt x="759439" y="180538"/>
                </a:lnTo>
                <a:lnTo>
                  <a:pt x="560024" y="379916"/>
                </a:lnTo>
                <a:cubicBezTo>
                  <a:pt x="450439" y="350266"/>
                  <a:pt x="333335" y="381246"/>
                  <a:pt x="252869" y="461675"/>
                </a:cubicBezTo>
                <a:lnTo>
                  <a:pt x="176886" y="537644"/>
                </a:lnTo>
                <a:cubicBezTo>
                  <a:pt x="163949" y="550578"/>
                  <a:pt x="163949" y="571613"/>
                  <a:pt x="176886" y="584547"/>
                </a:cubicBezTo>
                <a:lnTo>
                  <a:pt x="323248" y="730858"/>
                </a:lnTo>
                <a:lnTo>
                  <a:pt x="2433" y="1147311"/>
                </a:lnTo>
                <a:cubicBezTo>
                  <a:pt x="-1163" y="1151980"/>
                  <a:pt x="-720" y="1158540"/>
                  <a:pt x="3413" y="1162696"/>
                </a:cubicBezTo>
                <a:cubicBezTo>
                  <a:pt x="5678" y="1164961"/>
                  <a:pt x="8667" y="1166128"/>
                  <a:pt x="11679" y="1166128"/>
                </a:cubicBezTo>
                <a:cubicBezTo>
                  <a:pt x="14178" y="1166128"/>
                  <a:pt x="16677" y="1165311"/>
                  <a:pt x="18801" y="1163700"/>
                </a:cubicBezTo>
                <a:lnTo>
                  <a:pt x="435331" y="842921"/>
                </a:lnTo>
                <a:lnTo>
                  <a:pt x="578331" y="985917"/>
                </a:lnTo>
                <a:cubicBezTo>
                  <a:pt x="584589" y="992174"/>
                  <a:pt x="592925" y="995629"/>
                  <a:pt x="601798" y="995629"/>
                </a:cubicBezTo>
                <a:cubicBezTo>
                  <a:pt x="610648" y="995629"/>
                  <a:pt x="618985" y="992174"/>
                  <a:pt x="625243" y="985917"/>
                </a:cubicBezTo>
                <a:lnTo>
                  <a:pt x="701202" y="909948"/>
                </a:lnTo>
                <a:cubicBezTo>
                  <a:pt x="761097" y="850088"/>
                  <a:pt x="794068" y="770500"/>
                  <a:pt x="794068" y="685823"/>
                </a:cubicBezTo>
                <a:cubicBezTo>
                  <a:pt x="794068" y="657737"/>
                  <a:pt x="790309" y="629838"/>
                  <a:pt x="783000" y="602827"/>
                </a:cubicBezTo>
                <a:lnTo>
                  <a:pt x="982392" y="403472"/>
                </a:lnTo>
                <a:lnTo>
                  <a:pt x="1036775" y="457846"/>
                </a:lnTo>
                <a:cubicBezTo>
                  <a:pt x="1045579" y="466647"/>
                  <a:pt x="1057277" y="471480"/>
                  <a:pt x="1069700" y="471480"/>
                </a:cubicBezTo>
                <a:cubicBezTo>
                  <a:pt x="1082146" y="471480"/>
                  <a:pt x="1093821" y="466647"/>
                  <a:pt x="1102624" y="457846"/>
                </a:cubicBezTo>
                <a:lnTo>
                  <a:pt x="1149326" y="411130"/>
                </a:lnTo>
                <a:cubicBezTo>
                  <a:pt x="1158129" y="402351"/>
                  <a:pt x="1162963" y="390655"/>
                  <a:pt x="1162963" y="378235"/>
                </a:cubicBezTo>
                <a:cubicBezTo>
                  <a:pt x="1162963" y="365791"/>
                  <a:pt x="1158129" y="354094"/>
                  <a:pt x="1149326" y="345316"/>
                </a:cubicBezTo>
                <a:close/>
                <a:moveTo>
                  <a:pt x="75801" y="1090322"/>
                </a:moveTo>
                <a:lnTo>
                  <a:pt x="339897" y="747504"/>
                </a:lnTo>
                <a:lnTo>
                  <a:pt x="418682" y="826298"/>
                </a:lnTo>
                <a:lnTo>
                  <a:pt x="75801" y="1090322"/>
                </a:lnTo>
                <a:close/>
                <a:moveTo>
                  <a:pt x="608734" y="969411"/>
                </a:moveTo>
                <a:cubicBezTo>
                  <a:pt x="606866" y="971256"/>
                  <a:pt x="604414" y="972283"/>
                  <a:pt x="601798" y="972283"/>
                </a:cubicBezTo>
                <a:cubicBezTo>
                  <a:pt x="599160" y="972283"/>
                  <a:pt x="596708" y="971256"/>
                  <a:pt x="594840" y="969411"/>
                </a:cubicBezTo>
                <a:lnTo>
                  <a:pt x="193395" y="568041"/>
                </a:lnTo>
                <a:cubicBezTo>
                  <a:pt x="189565" y="564212"/>
                  <a:pt x="189565" y="557978"/>
                  <a:pt x="193395" y="554150"/>
                </a:cubicBezTo>
                <a:lnTo>
                  <a:pt x="251725" y="495854"/>
                </a:lnTo>
                <a:lnTo>
                  <a:pt x="667040" y="911092"/>
                </a:lnTo>
                <a:lnTo>
                  <a:pt x="608734" y="969411"/>
                </a:lnTo>
                <a:close/>
                <a:moveTo>
                  <a:pt x="761681" y="591107"/>
                </a:moveTo>
                <a:cubicBezTo>
                  <a:pt x="761564" y="591247"/>
                  <a:pt x="761494" y="591387"/>
                  <a:pt x="761377" y="591504"/>
                </a:cubicBezTo>
                <a:cubicBezTo>
                  <a:pt x="761074" y="591807"/>
                  <a:pt x="760817" y="592134"/>
                  <a:pt x="760560" y="592484"/>
                </a:cubicBezTo>
                <a:cubicBezTo>
                  <a:pt x="760350" y="592788"/>
                  <a:pt x="760140" y="593068"/>
                  <a:pt x="759953" y="593371"/>
                </a:cubicBezTo>
                <a:cubicBezTo>
                  <a:pt x="759766" y="593698"/>
                  <a:pt x="759603" y="594048"/>
                  <a:pt x="759439" y="594375"/>
                </a:cubicBezTo>
                <a:cubicBezTo>
                  <a:pt x="759276" y="594726"/>
                  <a:pt x="759112" y="595076"/>
                  <a:pt x="758995" y="595426"/>
                </a:cubicBezTo>
                <a:cubicBezTo>
                  <a:pt x="758855" y="595776"/>
                  <a:pt x="758762" y="596126"/>
                  <a:pt x="758668" y="596500"/>
                </a:cubicBezTo>
                <a:cubicBezTo>
                  <a:pt x="758575" y="596850"/>
                  <a:pt x="758505" y="597224"/>
                  <a:pt x="758435" y="597574"/>
                </a:cubicBezTo>
                <a:cubicBezTo>
                  <a:pt x="758388" y="597971"/>
                  <a:pt x="758342" y="598344"/>
                  <a:pt x="758318" y="598718"/>
                </a:cubicBezTo>
                <a:cubicBezTo>
                  <a:pt x="758318" y="599091"/>
                  <a:pt x="758295" y="599465"/>
                  <a:pt x="758318" y="599838"/>
                </a:cubicBezTo>
                <a:cubicBezTo>
                  <a:pt x="758318" y="600212"/>
                  <a:pt x="758365" y="600585"/>
                  <a:pt x="758412" y="600936"/>
                </a:cubicBezTo>
                <a:cubicBezTo>
                  <a:pt x="758482" y="601356"/>
                  <a:pt x="758552" y="601753"/>
                  <a:pt x="758645" y="602150"/>
                </a:cubicBezTo>
                <a:cubicBezTo>
                  <a:pt x="758692" y="602313"/>
                  <a:pt x="758692" y="602500"/>
                  <a:pt x="758739" y="602663"/>
                </a:cubicBezTo>
                <a:cubicBezTo>
                  <a:pt x="766678" y="629628"/>
                  <a:pt x="770717" y="657621"/>
                  <a:pt x="770717" y="685823"/>
                </a:cubicBezTo>
                <a:cubicBezTo>
                  <a:pt x="770717" y="764267"/>
                  <a:pt x="740175" y="837995"/>
                  <a:pt x="684693" y="893442"/>
                </a:cubicBezTo>
                <a:lnTo>
                  <a:pt x="683549" y="894586"/>
                </a:lnTo>
                <a:lnTo>
                  <a:pt x="268234" y="479348"/>
                </a:lnTo>
                <a:lnTo>
                  <a:pt x="269378" y="478204"/>
                </a:lnTo>
                <a:cubicBezTo>
                  <a:pt x="345431" y="402141"/>
                  <a:pt x="456884" y="373775"/>
                  <a:pt x="560188" y="404172"/>
                </a:cubicBezTo>
                <a:cubicBezTo>
                  <a:pt x="560351" y="404219"/>
                  <a:pt x="560514" y="404219"/>
                  <a:pt x="560701" y="404266"/>
                </a:cubicBezTo>
                <a:cubicBezTo>
                  <a:pt x="561098" y="404359"/>
                  <a:pt x="561495" y="404429"/>
                  <a:pt x="561915" y="404499"/>
                </a:cubicBezTo>
                <a:cubicBezTo>
                  <a:pt x="562289" y="404546"/>
                  <a:pt x="562639" y="404569"/>
                  <a:pt x="562990" y="404593"/>
                </a:cubicBezTo>
                <a:cubicBezTo>
                  <a:pt x="563387" y="404616"/>
                  <a:pt x="563760" y="404593"/>
                  <a:pt x="564157" y="404569"/>
                </a:cubicBezTo>
                <a:cubicBezTo>
                  <a:pt x="564531" y="404546"/>
                  <a:pt x="564881" y="404523"/>
                  <a:pt x="565255" y="404476"/>
                </a:cubicBezTo>
                <a:cubicBezTo>
                  <a:pt x="565628" y="404406"/>
                  <a:pt x="566002" y="404336"/>
                  <a:pt x="566375" y="404219"/>
                </a:cubicBezTo>
                <a:cubicBezTo>
                  <a:pt x="566726" y="404149"/>
                  <a:pt x="567076" y="404056"/>
                  <a:pt x="567403" y="403916"/>
                </a:cubicBezTo>
                <a:cubicBezTo>
                  <a:pt x="567776" y="403799"/>
                  <a:pt x="568127" y="403635"/>
                  <a:pt x="568500" y="403472"/>
                </a:cubicBezTo>
                <a:cubicBezTo>
                  <a:pt x="568827" y="403309"/>
                  <a:pt x="569131" y="403145"/>
                  <a:pt x="569458" y="402958"/>
                </a:cubicBezTo>
                <a:cubicBezTo>
                  <a:pt x="569785" y="402772"/>
                  <a:pt x="570088" y="402562"/>
                  <a:pt x="570392" y="402328"/>
                </a:cubicBezTo>
                <a:cubicBezTo>
                  <a:pt x="570719" y="402095"/>
                  <a:pt x="571022" y="401838"/>
                  <a:pt x="571326" y="401558"/>
                </a:cubicBezTo>
                <a:cubicBezTo>
                  <a:pt x="571466" y="401441"/>
                  <a:pt x="571606" y="401348"/>
                  <a:pt x="571746" y="401231"/>
                </a:cubicBezTo>
                <a:lnTo>
                  <a:pt x="775925" y="197067"/>
                </a:lnTo>
                <a:lnTo>
                  <a:pt x="914908" y="336001"/>
                </a:lnTo>
                <a:lnTo>
                  <a:pt x="965883" y="386966"/>
                </a:lnTo>
                <a:lnTo>
                  <a:pt x="761681" y="591107"/>
                </a:lnTo>
                <a:close/>
                <a:moveTo>
                  <a:pt x="1132817" y="394624"/>
                </a:moveTo>
                <a:lnTo>
                  <a:pt x="1086115" y="441340"/>
                </a:lnTo>
                <a:cubicBezTo>
                  <a:pt x="1081726" y="445729"/>
                  <a:pt x="1075888" y="448134"/>
                  <a:pt x="1069700" y="448134"/>
                </a:cubicBezTo>
                <a:cubicBezTo>
                  <a:pt x="1063512" y="448134"/>
                  <a:pt x="1057674" y="445729"/>
                  <a:pt x="1053284" y="441340"/>
                </a:cubicBezTo>
                <a:lnTo>
                  <a:pt x="990681" y="378748"/>
                </a:lnTo>
                <a:cubicBezTo>
                  <a:pt x="990681" y="378725"/>
                  <a:pt x="990658" y="378702"/>
                  <a:pt x="990658" y="378702"/>
                </a:cubicBezTo>
                <a:lnTo>
                  <a:pt x="931651" y="319729"/>
                </a:lnTo>
                <a:lnTo>
                  <a:pt x="721564" y="109658"/>
                </a:lnTo>
                <a:cubicBezTo>
                  <a:pt x="712504" y="100623"/>
                  <a:pt x="712504" y="85891"/>
                  <a:pt x="721564" y="76856"/>
                </a:cubicBezTo>
                <a:lnTo>
                  <a:pt x="768266" y="30140"/>
                </a:lnTo>
                <a:cubicBezTo>
                  <a:pt x="772656" y="25774"/>
                  <a:pt x="778493" y="23346"/>
                  <a:pt x="784681" y="23346"/>
                </a:cubicBezTo>
                <a:cubicBezTo>
                  <a:pt x="790869" y="23346"/>
                  <a:pt x="796707" y="25774"/>
                  <a:pt x="801097" y="30140"/>
                </a:cubicBezTo>
                <a:lnTo>
                  <a:pt x="1132817" y="361822"/>
                </a:lnTo>
                <a:cubicBezTo>
                  <a:pt x="1137207" y="366211"/>
                  <a:pt x="1139612" y="372024"/>
                  <a:pt x="1139612" y="378235"/>
                </a:cubicBezTo>
                <a:cubicBezTo>
                  <a:pt x="1139612" y="384421"/>
                  <a:pt x="1137207" y="390258"/>
                  <a:pt x="1132817" y="39462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35" name="Google Shape;235;p22"/>
          <p:cNvSpPr txBox="1"/>
          <p:nvPr/>
        </p:nvSpPr>
        <p:spPr>
          <a:xfrm>
            <a:off x="5319950" y="3803904"/>
            <a:ext cx="2493600" cy="292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Robin.</a:t>
            </a:r>
            <a:endParaRPr sz="700">
              <a:solidFill>
                <a:schemeClr val="lt1"/>
              </a:solidFill>
            </a:endParaRPr>
          </a:p>
        </p:txBody>
      </p:sp>
      <p:sp>
        <p:nvSpPr>
          <p:cNvPr id="236" name="Google Shape;236;p22"/>
          <p:cNvSpPr txBox="1"/>
          <p:nvPr/>
        </p:nvSpPr>
        <p:spPr>
          <a:xfrm>
            <a:off x="5319964" y="4224720"/>
            <a:ext cx="3837000" cy="822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“Jack shall have Jill;</a:t>
            </a:r>
            <a:endParaRPr sz="12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Naught shall go ill;</a:t>
            </a:r>
            <a:endParaRPr sz="12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200">
                <a:solidFill>
                  <a:schemeClr val="lt1"/>
                </a:solidFill>
                <a:latin typeface="Lato"/>
                <a:ea typeface="Lato"/>
                <a:cs typeface="Lato"/>
                <a:sym typeface="Lato"/>
              </a:rPr>
              <a:t>The man shall have his mare </a:t>
            </a:r>
            <a:r>
              <a:rPr lang="en" sz="1200">
                <a:solidFill>
                  <a:schemeClr val="lt1"/>
                </a:solidFill>
                <a:latin typeface="Lato"/>
                <a:ea typeface="Lato"/>
                <a:cs typeface="Lato"/>
                <a:sym typeface="Lato"/>
              </a:rPr>
              <a:t>again</a:t>
            </a:r>
            <a:r>
              <a:rPr lang="en" sz="1200">
                <a:solidFill>
                  <a:schemeClr val="lt1"/>
                </a:solidFill>
                <a:latin typeface="Lato"/>
                <a:ea typeface="Lato"/>
                <a:cs typeface="Lato"/>
                <a:sym typeface="Lato"/>
              </a:rPr>
              <a:t> and all shall be well”(111)</a:t>
            </a:r>
            <a:endParaRPr sz="700">
              <a:solidFill>
                <a:schemeClr val="lt1"/>
              </a:solidFill>
            </a:endParaRPr>
          </a:p>
        </p:txBody>
      </p:sp>
      <p:sp>
        <p:nvSpPr>
          <p:cNvPr id="237" name="Google Shape;237;p22"/>
          <p:cNvSpPr/>
          <p:nvPr/>
        </p:nvSpPr>
        <p:spPr>
          <a:xfrm>
            <a:off x="4575237" y="4041648"/>
            <a:ext cx="436111" cy="437298"/>
          </a:xfrm>
          <a:custGeom>
            <a:rect b="b" l="l" r="r" t="t"/>
            <a:pathLst>
              <a:path extrusionOk="0" h="1166127" w="1162962">
                <a:moveTo>
                  <a:pt x="1162963" y="378235"/>
                </a:moveTo>
                <a:cubicBezTo>
                  <a:pt x="1162963" y="390655"/>
                  <a:pt x="1158129" y="402351"/>
                  <a:pt x="1149326" y="411130"/>
                </a:cubicBezTo>
                <a:lnTo>
                  <a:pt x="1102624" y="457846"/>
                </a:lnTo>
                <a:cubicBezTo>
                  <a:pt x="1093821" y="466647"/>
                  <a:pt x="1082146" y="471480"/>
                  <a:pt x="1069700" y="471480"/>
                </a:cubicBezTo>
                <a:cubicBezTo>
                  <a:pt x="1057277" y="471480"/>
                  <a:pt x="1045579" y="466647"/>
                  <a:pt x="1036775" y="457846"/>
                </a:cubicBezTo>
                <a:lnTo>
                  <a:pt x="982392" y="403472"/>
                </a:lnTo>
                <a:lnTo>
                  <a:pt x="783000" y="602827"/>
                </a:lnTo>
                <a:cubicBezTo>
                  <a:pt x="790309" y="629838"/>
                  <a:pt x="794068" y="657737"/>
                  <a:pt x="794068" y="685823"/>
                </a:cubicBezTo>
                <a:cubicBezTo>
                  <a:pt x="794068" y="770500"/>
                  <a:pt x="761097" y="850088"/>
                  <a:pt x="701202" y="909948"/>
                </a:cubicBezTo>
                <a:lnTo>
                  <a:pt x="625243" y="985917"/>
                </a:lnTo>
                <a:cubicBezTo>
                  <a:pt x="618985" y="992174"/>
                  <a:pt x="610648" y="995629"/>
                  <a:pt x="601798" y="995629"/>
                </a:cubicBezTo>
                <a:cubicBezTo>
                  <a:pt x="592925" y="995629"/>
                  <a:pt x="584589" y="992174"/>
                  <a:pt x="578331" y="985917"/>
                </a:cubicBezTo>
                <a:lnTo>
                  <a:pt x="435331" y="842921"/>
                </a:lnTo>
                <a:lnTo>
                  <a:pt x="18801" y="1163700"/>
                </a:lnTo>
                <a:cubicBezTo>
                  <a:pt x="16677" y="1165311"/>
                  <a:pt x="14178" y="1166128"/>
                  <a:pt x="11679" y="1166128"/>
                </a:cubicBezTo>
                <a:cubicBezTo>
                  <a:pt x="8667" y="1166128"/>
                  <a:pt x="5678" y="1164961"/>
                  <a:pt x="3413" y="1162696"/>
                </a:cubicBezTo>
                <a:cubicBezTo>
                  <a:pt x="-720" y="1158540"/>
                  <a:pt x="-1163" y="1151980"/>
                  <a:pt x="2433" y="1147311"/>
                </a:cubicBezTo>
                <a:lnTo>
                  <a:pt x="323248" y="730858"/>
                </a:lnTo>
                <a:lnTo>
                  <a:pt x="176886" y="584547"/>
                </a:lnTo>
                <a:cubicBezTo>
                  <a:pt x="163949" y="571613"/>
                  <a:pt x="163949" y="550578"/>
                  <a:pt x="176886" y="537644"/>
                </a:cubicBezTo>
                <a:lnTo>
                  <a:pt x="252869" y="461675"/>
                </a:lnTo>
                <a:cubicBezTo>
                  <a:pt x="333335" y="381246"/>
                  <a:pt x="450439" y="350266"/>
                  <a:pt x="560024" y="379916"/>
                </a:cubicBezTo>
                <a:lnTo>
                  <a:pt x="759439" y="180538"/>
                </a:lnTo>
                <a:lnTo>
                  <a:pt x="705055" y="126164"/>
                </a:lnTo>
                <a:cubicBezTo>
                  <a:pt x="686888" y="108024"/>
                  <a:pt x="686888" y="78491"/>
                  <a:pt x="705055" y="60350"/>
                </a:cubicBezTo>
                <a:lnTo>
                  <a:pt x="751757" y="13634"/>
                </a:lnTo>
                <a:cubicBezTo>
                  <a:pt x="760560" y="4856"/>
                  <a:pt x="772235" y="0"/>
                  <a:pt x="784681" y="0"/>
                </a:cubicBezTo>
                <a:cubicBezTo>
                  <a:pt x="797127" y="0"/>
                  <a:pt x="808802" y="4856"/>
                  <a:pt x="817606" y="13634"/>
                </a:cubicBezTo>
                <a:lnTo>
                  <a:pt x="1149326" y="345316"/>
                </a:lnTo>
                <a:cubicBezTo>
                  <a:pt x="1158129" y="354094"/>
                  <a:pt x="1162963" y="365791"/>
                  <a:pt x="1162963" y="378235"/>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38" name="Google Shape;238;p22"/>
          <p:cNvSpPr/>
          <p:nvPr/>
        </p:nvSpPr>
        <p:spPr>
          <a:xfrm>
            <a:off x="4603662" y="4050403"/>
            <a:ext cx="398929" cy="400116"/>
          </a:xfrm>
          <a:custGeom>
            <a:rect b="b" l="l" r="r" t="t"/>
            <a:pathLst>
              <a:path extrusionOk="0" h="1066975" w="1063811">
                <a:moveTo>
                  <a:pt x="264096" y="724158"/>
                </a:moveTo>
                <a:lnTo>
                  <a:pt x="342882" y="802952"/>
                </a:lnTo>
                <a:lnTo>
                  <a:pt x="0" y="1066976"/>
                </a:lnTo>
                <a:lnTo>
                  <a:pt x="264096" y="724158"/>
                </a:lnTo>
                <a:close/>
                <a:moveTo>
                  <a:pt x="117594" y="530803"/>
                </a:moveTo>
                <a:cubicBezTo>
                  <a:pt x="113765" y="534632"/>
                  <a:pt x="113765" y="540865"/>
                  <a:pt x="117594" y="544694"/>
                </a:cubicBezTo>
                <a:lnTo>
                  <a:pt x="519039" y="946065"/>
                </a:lnTo>
                <a:cubicBezTo>
                  <a:pt x="520907" y="947909"/>
                  <a:pt x="523359" y="948937"/>
                  <a:pt x="525998" y="948937"/>
                </a:cubicBezTo>
                <a:cubicBezTo>
                  <a:pt x="528613" y="948937"/>
                  <a:pt x="531065" y="947909"/>
                  <a:pt x="532933" y="946065"/>
                </a:cubicBezTo>
                <a:lnTo>
                  <a:pt x="591240" y="887746"/>
                </a:lnTo>
                <a:lnTo>
                  <a:pt x="175924" y="472507"/>
                </a:lnTo>
                <a:lnTo>
                  <a:pt x="117594" y="530803"/>
                </a:lnTo>
                <a:close/>
                <a:moveTo>
                  <a:pt x="682634" y="574227"/>
                </a:moveTo>
                <a:cubicBezTo>
                  <a:pt x="682705" y="573877"/>
                  <a:pt x="682775" y="573504"/>
                  <a:pt x="682868" y="573153"/>
                </a:cubicBezTo>
                <a:cubicBezTo>
                  <a:pt x="682961" y="572780"/>
                  <a:pt x="683055" y="572430"/>
                  <a:pt x="683195" y="572080"/>
                </a:cubicBezTo>
                <a:cubicBezTo>
                  <a:pt x="683312" y="571729"/>
                  <a:pt x="683475" y="571379"/>
                  <a:pt x="683639" y="571029"/>
                </a:cubicBezTo>
                <a:cubicBezTo>
                  <a:pt x="683802" y="570702"/>
                  <a:pt x="683965" y="570352"/>
                  <a:pt x="684152" y="570025"/>
                </a:cubicBezTo>
                <a:cubicBezTo>
                  <a:pt x="684339" y="569722"/>
                  <a:pt x="684549" y="569441"/>
                  <a:pt x="684759" y="569138"/>
                </a:cubicBezTo>
                <a:cubicBezTo>
                  <a:pt x="685016" y="568788"/>
                  <a:pt x="685273" y="568461"/>
                  <a:pt x="685577" y="568157"/>
                </a:cubicBezTo>
                <a:cubicBezTo>
                  <a:pt x="685693" y="568041"/>
                  <a:pt x="685764" y="567901"/>
                  <a:pt x="685880" y="567760"/>
                </a:cubicBezTo>
                <a:lnTo>
                  <a:pt x="890082" y="363620"/>
                </a:lnTo>
                <a:lnTo>
                  <a:pt x="839108" y="312655"/>
                </a:lnTo>
                <a:lnTo>
                  <a:pt x="700124" y="173720"/>
                </a:lnTo>
                <a:lnTo>
                  <a:pt x="495946" y="377884"/>
                </a:lnTo>
                <a:cubicBezTo>
                  <a:pt x="495805" y="378001"/>
                  <a:pt x="495665" y="378095"/>
                  <a:pt x="495525" y="378211"/>
                </a:cubicBezTo>
                <a:cubicBezTo>
                  <a:pt x="495222" y="378491"/>
                  <a:pt x="494918" y="378748"/>
                  <a:pt x="494591" y="378982"/>
                </a:cubicBezTo>
                <a:cubicBezTo>
                  <a:pt x="494288" y="379215"/>
                  <a:pt x="493984" y="379425"/>
                  <a:pt x="493657" y="379612"/>
                </a:cubicBezTo>
                <a:cubicBezTo>
                  <a:pt x="493330" y="379799"/>
                  <a:pt x="493027" y="379962"/>
                  <a:pt x="492700" y="380126"/>
                </a:cubicBezTo>
                <a:cubicBezTo>
                  <a:pt x="492326" y="380289"/>
                  <a:pt x="491976" y="380453"/>
                  <a:pt x="491602" y="380569"/>
                </a:cubicBezTo>
                <a:cubicBezTo>
                  <a:pt x="491275" y="380709"/>
                  <a:pt x="490925" y="380803"/>
                  <a:pt x="490575" y="380873"/>
                </a:cubicBezTo>
                <a:cubicBezTo>
                  <a:pt x="490201" y="380989"/>
                  <a:pt x="489828" y="381060"/>
                  <a:pt x="489454" y="381130"/>
                </a:cubicBezTo>
                <a:cubicBezTo>
                  <a:pt x="489080" y="381176"/>
                  <a:pt x="488730" y="381200"/>
                  <a:pt x="488357" y="381223"/>
                </a:cubicBezTo>
                <a:cubicBezTo>
                  <a:pt x="487960" y="381246"/>
                  <a:pt x="487586" y="381270"/>
                  <a:pt x="487189" y="381246"/>
                </a:cubicBezTo>
                <a:cubicBezTo>
                  <a:pt x="486839" y="381223"/>
                  <a:pt x="486489" y="381200"/>
                  <a:pt x="486115" y="381153"/>
                </a:cubicBezTo>
                <a:cubicBezTo>
                  <a:pt x="485695" y="381083"/>
                  <a:pt x="485298" y="381013"/>
                  <a:pt x="484901" y="380919"/>
                </a:cubicBezTo>
                <a:cubicBezTo>
                  <a:pt x="484714" y="380873"/>
                  <a:pt x="484550" y="380873"/>
                  <a:pt x="484387" y="380826"/>
                </a:cubicBezTo>
                <a:cubicBezTo>
                  <a:pt x="381083" y="350429"/>
                  <a:pt x="269631" y="378795"/>
                  <a:pt x="193577" y="454857"/>
                </a:cubicBezTo>
                <a:lnTo>
                  <a:pt x="192433" y="456001"/>
                </a:lnTo>
                <a:lnTo>
                  <a:pt x="607749" y="871240"/>
                </a:lnTo>
                <a:lnTo>
                  <a:pt x="608893" y="870096"/>
                </a:lnTo>
                <a:cubicBezTo>
                  <a:pt x="664374" y="814648"/>
                  <a:pt x="694917" y="740920"/>
                  <a:pt x="694917" y="662477"/>
                </a:cubicBezTo>
                <a:cubicBezTo>
                  <a:pt x="694917" y="634274"/>
                  <a:pt x="690877" y="606282"/>
                  <a:pt x="682938" y="579317"/>
                </a:cubicBezTo>
                <a:cubicBezTo>
                  <a:pt x="682891" y="579154"/>
                  <a:pt x="682891" y="578967"/>
                  <a:pt x="682845" y="578803"/>
                </a:cubicBezTo>
                <a:cubicBezTo>
                  <a:pt x="682751" y="578406"/>
                  <a:pt x="682681" y="578009"/>
                  <a:pt x="682611" y="577589"/>
                </a:cubicBezTo>
                <a:cubicBezTo>
                  <a:pt x="682564" y="577239"/>
                  <a:pt x="682518" y="576866"/>
                  <a:pt x="682518" y="576492"/>
                </a:cubicBezTo>
                <a:cubicBezTo>
                  <a:pt x="682494" y="576118"/>
                  <a:pt x="682518" y="575745"/>
                  <a:pt x="682518" y="575371"/>
                </a:cubicBezTo>
                <a:cubicBezTo>
                  <a:pt x="682541" y="574998"/>
                  <a:pt x="682588" y="574624"/>
                  <a:pt x="682634" y="574227"/>
                </a:cubicBezTo>
                <a:close/>
                <a:moveTo>
                  <a:pt x="1057016" y="338476"/>
                </a:moveTo>
                <a:lnTo>
                  <a:pt x="725296" y="6794"/>
                </a:lnTo>
                <a:cubicBezTo>
                  <a:pt x="720906" y="2428"/>
                  <a:pt x="715069" y="0"/>
                  <a:pt x="708881" y="0"/>
                </a:cubicBezTo>
                <a:cubicBezTo>
                  <a:pt x="702693" y="0"/>
                  <a:pt x="696855" y="2428"/>
                  <a:pt x="692465" y="6794"/>
                </a:cubicBezTo>
                <a:lnTo>
                  <a:pt x="645764" y="53510"/>
                </a:lnTo>
                <a:cubicBezTo>
                  <a:pt x="636704" y="62545"/>
                  <a:pt x="636704" y="77276"/>
                  <a:pt x="645764" y="86312"/>
                </a:cubicBezTo>
                <a:lnTo>
                  <a:pt x="855850" y="296382"/>
                </a:lnTo>
                <a:lnTo>
                  <a:pt x="914857" y="355355"/>
                </a:lnTo>
                <a:cubicBezTo>
                  <a:pt x="914857" y="355355"/>
                  <a:pt x="914881" y="355379"/>
                  <a:pt x="914881" y="355402"/>
                </a:cubicBezTo>
                <a:lnTo>
                  <a:pt x="977484" y="417993"/>
                </a:lnTo>
                <a:cubicBezTo>
                  <a:pt x="981874" y="422383"/>
                  <a:pt x="987711" y="424787"/>
                  <a:pt x="993899" y="424787"/>
                </a:cubicBezTo>
                <a:cubicBezTo>
                  <a:pt x="1000087" y="424787"/>
                  <a:pt x="1005925" y="422383"/>
                  <a:pt x="1010315" y="417993"/>
                </a:cubicBezTo>
                <a:lnTo>
                  <a:pt x="1057016" y="371277"/>
                </a:lnTo>
                <a:cubicBezTo>
                  <a:pt x="1061406" y="366912"/>
                  <a:pt x="1063811" y="361075"/>
                  <a:pt x="1063811" y="354888"/>
                </a:cubicBezTo>
                <a:cubicBezTo>
                  <a:pt x="1063811" y="348678"/>
                  <a:pt x="1061406" y="342865"/>
                  <a:pt x="1057016" y="338476"/>
                </a:cubicBezTo>
                <a:close/>
              </a:path>
            </a:pathLst>
          </a:custGeom>
          <a:solidFill>
            <a:srgbClr val="F5D2D2"/>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39" name="Google Shape;239;p22"/>
          <p:cNvSpPr/>
          <p:nvPr/>
        </p:nvSpPr>
        <p:spPr>
          <a:xfrm>
            <a:off x="4575237" y="4041648"/>
            <a:ext cx="436111" cy="437298"/>
          </a:xfrm>
          <a:custGeom>
            <a:rect b="b" l="l" r="r" t="t"/>
            <a:pathLst>
              <a:path extrusionOk="0" h="1166127" w="1162962">
                <a:moveTo>
                  <a:pt x="1149326" y="345316"/>
                </a:moveTo>
                <a:lnTo>
                  <a:pt x="817606" y="13634"/>
                </a:lnTo>
                <a:cubicBezTo>
                  <a:pt x="808802" y="4856"/>
                  <a:pt x="797127" y="0"/>
                  <a:pt x="784681" y="0"/>
                </a:cubicBezTo>
                <a:cubicBezTo>
                  <a:pt x="772235" y="0"/>
                  <a:pt x="760560" y="4856"/>
                  <a:pt x="751757" y="13634"/>
                </a:cubicBezTo>
                <a:lnTo>
                  <a:pt x="705055" y="60350"/>
                </a:lnTo>
                <a:cubicBezTo>
                  <a:pt x="686888" y="78491"/>
                  <a:pt x="686888" y="108024"/>
                  <a:pt x="705055" y="126164"/>
                </a:cubicBezTo>
                <a:lnTo>
                  <a:pt x="759439" y="180538"/>
                </a:lnTo>
                <a:lnTo>
                  <a:pt x="560024" y="379916"/>
                </a:lnTo>
                <a:cubicBezTo>
                  <a:pt x="450439" y="350266"/>
                  <a:pt x="333335" y="381246"/>
                  <a:pt x="252869" y="461675"/>
                </a:cubicBezTo>
                <a:lnTo>
                  <a:pt x="176886" y="537644"/>
                </a:lnTo>
                <a:cubicBezTo>
                  <a:pt x="163949" y="550578"/>
                  <a:pt x="163949" y="571613"/>
                  <a:pt x="176886" y="584547"/>
                </a:cubicBezTo>
                <a:lnTo>
                  <a:pt x="323248" y="730858"/>
                </a:lnTo>
                <a:lnTo>
                  <a:pt x="2433" y="1147311"/>
                </a:lnTo>
                <a:cubicBezTo>
                  <a:pt x="-1163" y="1151980"/>
                  <a:pt x="-720" y="1158540"/>
                  <a:pt x="3413" y="1162696"/>
                </a:cubicBezTo>
                <a:cubicBezTo>
                  <a:pt x="5678" y="1164961"/>
                  <a:pt x="8667" y="1166128"/>
                  <a:pt x="11679" y="1166128"/>
                </a:cubicBezTo>
                <a:cubicBezTo>
                  <a:pt x="14178" y="1166128"/>
                  <a:pt x="16677" y="1165311"/>
                  <a:pt x="18801" y="1163700"/>
                </a:cubicBezTo>
                <a:lnTo>
                  <a:pt x="435331" y="842921"/>
                </a:lnTo>
                <a:lnTo>
                  <a:pt x="578331" y="985917"/>
                </a:lnTo>
                <a:cubicBezTo>
                  <a:pt x="584589" y="992174"/>
                  <a:pt x="592925" y="995629"/>
                  <a:pt x="601798" y="995629"/>
                </a:cubicBezTo>
                <a:cubicBezTo>
                  <a:pt x="610648" y="995629"/>
                  <a:pt x="618985" y="992174"/>
                  <a:pt x="625243" y="985917"/>
                </a:cubicBezTo>
                <a:lnTo>
                  <a:pt x="701202" y="909948"/>
                </a:lnTo>
                <a:cubicBezTo>
                  <a:pt x="761097" y="850088"/>
                  <a:pt x="794068" y="770500"/>
                  <a:pt x="794068" y="685823"/>
                </a:cubicBezTo>
                <a:cubicBezTo>
                  <a:pt x="794068" y="657737"/>
                  <a:pt x="790309" y="629838"/>
                  <a:pt x="783000" y="602827"/>
                </a:cubicBezTo>
                <a:lnTo>
                  <a:pt x="982392" y="403472"/>
                </a:lnTo>
                <a:lnTo>
                  <a:pt x="1036775" y="457846"/>
                </a:lnTo>
                <a:cubicBezTo>
                  <a:pt x="1045579" y="466647"/>
                  <a:pt x="1057277" y="471480"/>
                  <a:pt x="1069700" y="471480"/>
                </a:cubicBezTo>
                <a:cubicBezTo>
                  <a:pt x="1082146" y="471480"/>
                  <a:pt x="1093821" y="466647"/>
                  <a:pt x="1102624" y="457846"/>
                </a:cubicBezTo>
                <a:lnTo>
                  <a:pt x="1149326" y="411130"/>
                </a:lnTo>
                <a:cubicBezTo>
                  <a:pt x="1158129" y="402351"/>
                  <a:pt x="1162963" y="390655"/>
                  <a:pt x="1162963" y="378235"/>
                </a:cubicBezTo>
                <a:cubicBezTo>
                  <a:pt x="1162963" y="365791"/>
                  <a:pt x="1158129" y="354094"/>
                  <a:pt x="1149326" y="345316"/>
                </a:cubicBezTo>
                <a:close/>
                <a:moveTo>
                  <a:pt x="75801" y="1090322"/>
                </a:moveTo>
                <a:lnTo>
                  <a:pt x="339897" y="747504"/>
                </a:lnTo>
                <a:lnTo>
                  <a:pt x="418682" y="826298"/>
                </a:lnTo>
                <a:lnTo>
                  <a:pt x="75801" y="1090322"/>
                </a:lnTo>
                <a:close/>
                <a:moveTo>
                  <a:pt x="608734" y="969411"/>
                </a:moveTo>
                <a:cubicBezTo>
                  <a:pt x="606866" y="971256"/>
                  <a:pt x="604414" y="972283"/>
                  <a:pt x="601798" y="972283"/>
                </a:cubicBezTo>
                <a:cubicBezTo>
                  <a:pt x="599160" y="972283"/>
                  <a:pt x="596708" y="971256"/>
                  <a:pt x="594840" y="969411"/>
                </a:cubicBezTo>
                <a:lnTo>
                  <a:pt x="193395" y="568041"/>
                </a:lnTo>
                <a:cubicBezTo>
                  <a:pt x="189565" y="564212"/>
                  <a:pt x="189565" y="557978"/>
                  <a:pt x="193395" y="554150"/>
                </a:cubicBezTo>
                <a:lnTo>
                  <a:pt x="251725" y="495854"/>
                </a:lnTo>
                <a:lnTo>
                  <a:pt x="667040" y="911092"/>
                </a:lnTo>
                <a:lnTo>
                  <a:pt x="608734" y="969411"/>
                </a:lnTo>
                <a:close/>
                <a:moveTo>
                  <a:pt x="761681" y="591107"/>
                </a:moveTo>
                <a:cubicBezTo>
                  <a:pt x="761564" y="591247"/>
                  <a:pt x="761494" y="591387"/>
                  <a:pt x="761377" y="591504"/>
                </a:cubicBezTo>
                <a:cubicBezTo>
                  <a:pt x="761074" y="591807"/>
                  <a:pt x="760817" y="592134"/>
                  <a:pt x="760560" y="592484"/>
                </a:cubicBezTo>
                <a:cubicBezTo>
                  <a:pt x="760350" y="592788"/>
                  <a:pt x="760140" y="593068"/>
                  <a:pt x="759953" y="593371"/>
                </a:cubicBezTo>
                <a:cubicBezTo>
                  <a:pt x="759766" y="593698"/>
                  <a:pt x="759603" y="594048"/>
                  <a:pt x="759439" y="594375"/>
                </a:cubicBezTo>
                <a:cubicBezTo>
                  <a:pt x="759276" y="594726"/>
                  <a:pt x="759112" y="595076"/>
                  <a:pt x="758995" y="595426"/>
                </a:cubicBezTo>
                <a:cubicBezTo>
                  <a:pt x="758855" y="595776"/>
                  <a:pt x="758762" y="596126"/>
                  <a:pt x="758668" y="596500"/>
                </a:cubicBezTo>
                <a:cubicBezTo>
                  <a:pt x="758575" y="596850"/>
                  <a:pt x="758505" y="597224"/>
                  <a:pt x="758435" y="597574"/>
                </a:cubicBezTo>
                <a:cubicBezTo>
                  <a:pt x="758388" y="597971"/>
                  <a:pt x="758342" y="598344"/>
                  <a:pt x="758318" y="598718"/>
                </a:cubicBezTo>
                <a:cubicBezTo>
                  <a:pt x="758318" y="599091"/>
                  <a:pt x="758295" y="599465"/>
                  <a:pt x="758318" y="599838"/>
                </a:cubicBezTo>
                <a:cubicBezTo>
                  <a:pt x="758318" y="600212"/>
                  <a:pt x="758365" y="600585"/>
                  <a:pt x="758412" y="600936"/>
                </a:cubicBezTo>
                <a:cubicBezTo>
                  <a:pt x="758482" y="601356"/>
                  <a:pt x="758552" y="601753"/>
                  <a:pt x="758645" y="602150"/>
                </a:cubicBezTo>
                <a:cubicBezTo>
                  <a:pt x="758692" y="602313"/>
                  <a:pt x="758692" y="602500"/>
                  <a:pt x="758739" y="602663"/>
                </a:cubicBezTo>
                <a:cubicBezTo>
                  <a:pt x="766678" y="629628"/>
                  <a:pt x="770717" y="657621"/>
                  <a:pt x="770717" y="685823"/>
                </a:cubicBezTo>
                <a:cubicBezTo>
                  <a:pt x="770717" y="764267"/>
                  <a:pt x="740175" y="837995"/>
                  <a:pt x="684693" y="893442"/>
                </a:cubicBezTo>
                <a:lnTo>
                  <a:pt x="683549" y="894586"/>
                </a:lnTo>
                <a:lnTo>
                  <a:pt x="268234" y="479348"/>
                </a:lnTo>
                <a:lnTo>
                  <a:pt x="269378" y="478204"/>
                </a:lnTo>
                <a:cubicBezTo>
                  <a:pt x="345431" y="402141"/>
                  <a:pt x="456884" y="373775"/>
                  <a:pt x="560188" y="404172"/>
                </a:cubicBezTo>
                <a:cubicBezTo>
                  <a:pt x="560351" y="404219"/>
                  <a:pt x="560514" y="404219"/>
                  <a:pt x="560701" y="404266"/>
                </a:cubicBezTo>
                <a:cubicBezTo>
                  <a:pt x="561098" y="404359"/>
                  <a:pt x="561495" y="404429"/>
                  <a:pt x="561915" y="404499"/>
                </a:cubicBezTo>
                <a:cubicBezTo>
                  <a:pt x="562289" y="404546"/>
                  <a:pt x="562639" y="404569"/>
                  <a:pt x="562990" y="404593"/>
                </a:cubicBezTo>
                <a:cubicBezTo>
                  <a:pt x="563387" y="404616"/>
                  <a:pt x="563760" y="404593"/>
                  <a:pt x="564157" y="404569"/>
                </a:cubicBezTo>
                <a:cubicBezTo>
                  <a:pt x="564531" y="404546"/>
                  <a:pt x="564881" y="404523"/>
                  <a:pt x="565255" y="404476"/>
                </a:cubicBezTo>
                <a:cubicBezTo>
                  <a:pt x="565628" y="404406"/>
                  <a:pt x="566002" y="404336"/>
                  <a:pt x="566375" y="404219"/>
                </a:cubicBezTo>
                <a:cubicBezTo>
                  <a:pt x="566726" y="404149"/>
                  <a:pt x="567076" y="404056"/>
                  <a:pt x="567403" y="403916"/>
                </a:cubicBezTo>
                <a:cubicBezTo>
                  <a:pt x="567776" y="403799"/>
                  <a:pt x="568127" y="403635"/>
                  <a:pt x="568500" y="403472"/>
                </a:cubicBezTo>
                <a:cubicBezTo>
                  <a:pt x="568827" y="403309"/>
                  <a:pt x="569131" y="403145"/>
                  <a:pt x="569458" y="402958"/>
                </a:cubicBezTo>
                <a:cubicBezTo>
                  <a:pt x="569785" y="402772"/>
                  <a:pt x="570088" y="402562"/>
                  <a:pt x="570392" y="402328"/>
                </a:cubicBezTo>
                <a:cubicBezTo>
                  <a:pt x="570719" y="402095"/>
                  <a:pt x="571022" y="401838"/>
                  <a:pt x="571326" y="401558"/>
                </a:cubicBezTo>
                <a:cubicBezTo>
                  <a:pt x="571466" y="401441"/>
                  <a:pt x="571606" y="401348"/>
                  <a:pt x="571746" y="401231"/>
                </a:cubicBezTo>
                <a:lnTo>
                  <a:pt x="775925" y="197067"/>
                </a:lnTo>
                <a:lnTo>
                  <a:pt x="914908" y="336001"/>
                </a:lnTo>
                <a:lnTo>
                  <a:pt x="965883" y="386966"/>
                </a:lnTo>
                <a:lnTo>
                  <a:pt x="761681" y="591107"/>
                </a:lnTo>
                <a:close/>
                <a:moveTo>
                  <a:pt x="1132817" y="394624"/>
                </a:moveTo>
                <a:lnTo>
                  <a:pt x="1086115" y="441340"/>
                </a:lnTo>
                <a:cubicBezTo>
                  <a:pt x="1081726" y="445729"/>
                  <a:pt x="1075888" y="448134"/>
                  <a:pt x="1069700" y="448134"/>
                </a:cubicBezTo>
                <a:cubicBezTo>
                  <a:pt x="1063512" y="448134"/>
                  <a:pt x="1057674" y="445729"/>
                  <a:pt x="1053284" y="441340"/>
                </a:cubicBezTo>
                <a:lnTo>
                  <a:pt x="990681" y="378748"/>
                </a:lnTo>
                <a:cubicBezTo>
                  <a:pt x="990681" y="378725"/>
                  <a:pt x="990658" y="378702"/>
                  <a:pt x="990658" y="378702"/>
                </a:cubicBezTo>
                <a:lnTo>
                  <a:pt x="931651" y="319729"/>
                </a:lnTo>
                <a:lnTo>
                  <a:pt x="721564" y="109658"/>
                </a:lnTo>
                <a:cubicBezTo>
                  <a:pt x="712504" y="100623"/>
                  <a:pt x="712504" y="85891"/>
                  <a:pt x="721564" y="76856"/>
                </a:cubicBezTo>
                <a:lnTo>
                  <a:pt x="768266" y="30140"/>
                </a:lnTo>
                <a:cubicBezTo>
                  <a:pt x="772656" y="25774"/>
                  <a:pt x="778493" y="23346"/>
                  <a:pt x="784681" y="23346"/>
                </a:cubicBezTo>
                <a:cubicBezTo>
                  <a:pt x="790869" y="23346"/>
                  <a:pt x="796707" y="25774"/>
                  <a:pt x="801097" y="30140"/>
                </a:cubicBezTo>
                <a:lnTo>
                  <a:pt x="1132817" y="361822"/>
                </a:lnTo>
                <a:cubicBezTo>
                  <a:pt x="1137207" y="366211"/>
                  <a:pt x="1139612" y="372024"/>
                  <a:pt x="1139612" y="378235"/>
                </a:cubicBezTo>
                <a:cubicBezTo>
                  <a:pt x="1139612" y="384421"/>
                  <a:pt x="1137207" y="390258"/>
                  <a:pt x="1132817" y="39462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40" name="Google Shape;240;p22"/>
          <p:cNvSpPr/>
          <p:nvPr/>
        </p:nvSpPr>
        <p:spPr>
          <a:xfrm>
            <a:off x="91440" y="2830895"/>
            <a:ext cx="436111" cy="437298"/>
          </a:xfrm>
          <a:custGeom>
            <a:rect b="b" l="l" r="r" t="t"/>
            <a:pathLst>
              <a:path extrusionOk="0" h="1166127" w="1162962">
                <a:moveTo>
                  <a:pt x="1162963" y="378235"/>
                </a:moveTo>
                <a:cubicBezTo>
                  <a:pt x="1162963" y="390655"/>
                  <a:pt x="1158129" y="402351"/>
                  <a:pt x="1149326" y="411130"/>
                </a:cubicBezTo>
                <a:lnTo>
                  <a:pt x="1102624" y="457846"/>
                </a:lnTo>
                <a:cubicBezTo>
                  <a:pt x="1093821" y="466647"/>
                  <a:pt x="1082146" y="471480"/>
                  <a:pt x="1069700" y="471480"/>
                </a:cubicBezTo>
                <a:cubicBezTo>
                  <a:pt x="1057277" y="471480"/>
                  <a:pt x="1045579" y="466647"/>
                  <a:pt x="1036775" y="457846"/>
                </a:cubicBezTo>
                <a:lnTo>
                  <a:pt x="982392" y="403472"/>
                </a:lnTo>
                <a:lnTo>
                  <a:pt x="783000" y="602827"/>
                </a:lnTo>
                <a:cubicBezTo>
                  <a:pt x="790309" y="629838"/>
                  <a:pt x="794068" y="657737"/>
                  <a:pt x="794068" y="685823"/>
                </a:cubicBezTo>
                <a:cubicBezTo>
                  <a:pt x="794068" y="770500"/>
                  <a:pt x="761097" y="850088"/>
                  <a:pt x="701202" y="909948"/>
                </a:cubicBezTo>
                <a:lnTo>
                  <a:pt x="625243" y="985917"/>
                </a:lnTo>
                <a:cubicBezTo>
                  <a:pt x="618985" y="992174"/>
                  <a:pt x="610648" y="995629"/>
                  <a:pt x="601798" y="995629"/>
                </a:cubicBezTo>
                <a:cubicBezTo>
                  <a:pt x="592925" y="995629"/>
                  <a:pt x="584589" y="992174"/>
                  <a:pt x="578331" y="985917"/>
                </a:cubicBezTo>
                <a:lnTo>
                  <a:pt x="435331" y="842921"/>
                </a:lnTo>
                <a:lnTo>
                  <a:pt x="18801" y="1163700"/>
                </a:lnTo>
                <a:cubicBezTo>
                  <a:pt x="16677" y="1165311"/>
                  <a:pt x="14178" y="1166128"/>
                  <a:pt x="11679" y="1166128"/>
                </a:cubicBezTo>
                <a:cubicBezTo>
                  <a:pt x="8667" y="1166128"/>
                  <a:pt x="5678" y="1164961"/>
                  <a:pt x="3413" y="1162696"/>
                </a:cubicBezTo>
                <a:cubicBezTo>
                  <a:pt x="-720" y="1158540"/>
                  <a:pt x="-1163" y="1151980"/>
                  <a:pt x="2433" y="1147311"/>
                </a:cubicBezTo>
                <a:lnTo>
                  <a:pt x="323248" y="730858"/>
                </a:lnTo>
                <a:lnTo>
                  <a:pt x="176886" y="584547"/>
                </a:lnTo>
                <a:cubicBezTo>
                  <a:pt x="163949" y="571613"/>
                  <a:pt x="163949" y="550578"/>
                  <a:pt x="176886" y="537644"/>
                </a:cubicBezTo>
                <a:lnTo>
                  <a:pt x="252869" y="461675"/>
                </a:lnTo>
                <a:cubicBezTo>
                  <a:pt x="333335" y="381246"/>
                  <a:pt x="450439" y="350266"/>
                  <a:pt x="560024" y="379916"/>
                </a:cubicBezTo>
                <a:lnTo>
                  <a:pt x="759439" y="180538"/>
                </a:lnTo>
                <a:lnTo>
                  <a:pt x="705055" y="126164"/>
                </a:lnTo>
                <a:cubicBezTo>
                  <a:pt x="686888" y="108024"/>
                  <a:pt x="686888" y="78491"/>
                  <a:pt x="705055" y="60350"/>
                </a:cubicBezTo>
                <a:lnTo>
                  <a:pt x="751757" y="13634"/>
                </a:lnTo>
                <a:cubicBezTo>
                  <a:pt x="760560" y="4856"/>
                  <a:pt x="772235" y="0"/>
                  <a:pt x="784681" y="0"/>
                </a:cubicBezTo>
                <a:cubicBezTo>
                  <a:pt x="797127" y="0"/>
                  <a:pt x="808802" y="4856"/>
                  <a:pt x="817606" y="13634"/>
                </a:cubicBezTo>
                <a:lnTo>
                  <a:pt x="1149326" y="345316"/>
                </a:lnTo>
                <a:cubicBezTo>
                  <a:pt x="1158129" y="354094"/>
                  <a:pt x="1162963" y="365791"/>
                  <a:pt x="1162963" y="378235"/>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41" name="Google Shape;241;p22"/>
          <p:cNvSpPr/>
          <p:nvPr/>
        </p:nvSpPr>
        <p:spPr>
          <a:xfrm>
            <a:off x="119865" y="2839651"/>
            <a:ext cx="398929" cy="400116"/>
          </a:xfrm>
          <a:custGeom>
            <a:rect b="b" l="l" r="r" t="t"/>
            <a:pathLst>
              <a:path extrusionOk="0" h="1066975" w="1063811">
                <a:moveTo>
                  <a:pt x="264096" y="724158"/>
                </a:moveTo>
                <a:lnTo>
                  <a:pt x="342882" y="802952"/>
                </a:lnTo>
                <a:lnTo>
                  <a:pt x="0" y="1066976"/>
                </a:lnTo>
                <a:lnTo>
                  <a:pt x="264096" y="724158"/>
                </a:lnTo>
                <a:close/>
                <a:moveTo>
                  <a:pt x="117594" y="530803"/>
                </a:moveTo>
                <a:cubicBezTo>
                  <a:pt x="113765" y="534632"/>
                  <a:pt x="113765" y="540865"/>
                  <a:pt x="117594" y="544694"/>
                </a:cubicBezTo>
                <a:lnTo>
                  <a:pt x="519039" y="946065"/>
                </a:lnTo>
                <a:cubicBezTo>
                  <a:pt x="520907" y="947909"/>
                  <a:pt x="523359" y="948937"/>
                  <a:pt x="525998" y="948937"/>
                </a:cubicBezTo>
                <a:cubicBezTo>
                  <a:pt x="528613" y="948937"/>
                  <a:pt x="531065" y="947909"/>
                  <a:pt x="532933" y="946065"/>
                </a:cubicBezTo>
                <a:lnTo>
                  <a:pt x="591240" y="887746"/>
                </a:lnTo>
                <a:lnTo>
                  <a:pt x="175924" y="472507"/>
                </a:lnTo>
                <a:lnTo>
                  <a:pt x="117594" y="530803"/>
                </a:lnTo>
                <a:close/>
                <a:moveTo>
                  <a:pt x="682634" y="574227"/>
                </a:moveTo>
                <a:cubicBezTo>
                  <a:pt x="682705" y="573877"/>
                  <a:pt x="682775" y="573504"/>
                  <a:pt x="682868" y="573153"/>
                </a:cubicBezTo>
                <a:cubicBezTo>
                  <a:pt x="682961" y="572780"/>
                  <a:pt x="683055" y="572430"/>
                  <a:pt x="683195" y="572080"/>
                </a:cubicBezTo>
                <a:cubicBezTo>
                  <a:pt x="683312" y="571729"/>
                  <a:pt x="683475" y="571379"/>
                  <a:pt x="683639" y="571029"/>
                </a:cubicBezTo>
                <a:cubicBezTo>
                  <a:pt x="683802" y="570702"/>
                  <a:pt x="683965" y="570352"/>
                  <a:pt x="684152" y="570025"/>
                </a:cubicBezTo>
                <a:cubicBezTo>
                  <a:pt x="684339" y="569722"/>
                  <a:pt x="684549" y="569441"/>
                  <a:pt x="684759" y="569138"/>
                </a:cubicBezTo>
                <a:cubicBezTo>
                  <a:pt x="685016" y="568788"/>
                  <a:pt x="685273" y="568461"/>
                  <a:pt x="685577" y="568157"/>
                </a:cubicBezTo>
                <a:cubicBezTo>
                  <a:pt x="685693" y="568041"/>
                  <a:pt x="685764" y="567901"/>
                  <a:pt x="685880" y="567760"/>
                </a:cubicBezTo>
                <a:lnTo>
                  <a:pt x="890082" y="363620"/>
                </a:lnTo>
                <a:lnTo>
                  <a:pt x="839108" y="312655"/>
                </a:lnTo>
                <a:lnTo>
                  <a:pt x="700124" y="173720"/>
                </a:lnTo>
                <a:lnTo>
                  <a:pt x="495946" y="377884"/>
                </a:lnTo>
                <a:cubicBezTo>
                  <a:pt x="495805" y="378001"/>
                  <a:pt x="495665" y="378095"/>
                  <a:pt x="495525" y="378211"/>
                </a:cubicBezTo>
                <a:cubicBezTo>
                  <a:pt x="495222" y="378491"/>
                  <a:pt x="494918" y="378748"/>
                  <a:pt x="494591" y="378982"/>
                </a:cubicBezTo>
                <a:cubicBezTo>
                  <a:pt x="494288" y="379215"/>
                  <a:pt x="493984" y="379425"/>
                  <a:pt x="493657" y="379612"/>
                </a:cubicBezTo>
                <a:cubicBezTo>
                  <a:pt x="493330" y="379799"/>
                  <a:pt x="493027" y="379962"/>
                  <a:pt x="492700" y="380126"/>
                </a:cubicBezTo>
                <a:cubicBezTo>
                  <a:pt x="492326" y="380289"/>
                  <a:pt x="491976" y="380453"/>
                  <a:pt x="491602" y="380569"/>
                </a:cubicBezTo>
                <a:cubicBezTo>
                  <a:pt x="491275" y="380709"/>
                  <a:pt x="490925" y="380803"/>
                  <a:pt x="490575" y="380873"/>
                </a:cubicBezTo>
                <a:cubicBezTo>
                  <a:pt x="490201" y="380989"/>
                  <a:pt x="489828" y="381060"/>
                  <a:pt x="489454" y="381130"/>
                </a:cubicBezTo>
                <a:cubicBezTo>
                  <a:pt x="489080" y="381176"/>
                  <a:pt x="488730" y="381200"/>
                  <a:pt x="488357" y="381223"/>
                </a:cubicBezTo>
                <a:cubicBezTo>
                  <a:pt x="487960" y="381246"/>
                  <a:pt x="487586" y="381270"/>
                  <a:pt x="487189" y="381246"/>
                </a:cubicBezTo>
                <a:cubicBezTo>
                  <a:pt x="486839" y="381223"/>
                  <a:pt x="486489" y="381200"/>
                  <a:pt x="486115" y="381153"/>
                </a:cubicBezTo>
                <a:cubicBezTo>
                  <a:pt x="485695" y="381083"/>
                  <a:pt x="485298" y="381013"/>
                  <a:pt x="484901" y="380919"/>
                </a:cubicBezTo>
                <a:cubicBezTo>
                  <a:pt x="484714" y="380873"/>
                  <a:pt x="484550" y="380873"/>
                  <a:pt x="484387" y="380826"/>
                </a:cubicBezTo>
                <a:cubicBezTo>
                  <a:pt x="381083" y="350429"/>
                  <a:pt x="269631" y="378795"/>
                  <a:pt x="193577" y="454857"/>
                </a:cubicBezTo>
                <a:lnTo>
                  <a:pt x="192433" y="456001"/>
                </a:lnTo>
                <a:lnTo>
                  <a:pt x="607749" y="871240"/>
                </a:lnTo>
                <a:lnTo>
                  <a:pt x="608893" y="870096"/>
                </a:lnTo>
                <a:cubicBezTo>
                  <a:pt x="664374" y="814648"/>
                  <a:pt x="694917" y="740920"/>
                  <a:pt x="694917" y="662477"/>
                </a:cubicBezTo>
                <a:cubicBezTo>
                  <a:pt x="694917" y="634274"/>
                  <a:pt x="690877" y="606282"/>
                  <a:pt x="682938" y="579317"/>
                </a:cubicBezTo>
                <a:cubicBezTo>
                  <a:pt x="682891" y="579154"/>
                  <a:pt x="682891" y="578967"/>
                  <a:pt x="682845" y="578803"/>
                </a:cubicBezTo>
                <a:cubicBezTo>
                  <a:pt x="682751" y="578406"/>
                  <a:pt x="682681" y="578009"/>
                  <a:pt x="682611" y="577589"/>
                </a:cubicBezTo>
                <a:cubicBezTo>
                  <a:pt x="682564" y="577239"/>
                  <a:pt x="682518" y="576866"/>
                  <a:pt x="682518" y="576492"/>
                </a:cubicBezTo>
                <a:cubicBezTo>
                  <a:pt x="682494" y="576118"/>
                  <a:pt x="682518" y="575745"/>
                  <a:pt x="682518" y="575371"/>
                </a:cubicBezTo>
                <a:cubicBezTo>
                  <a:pt x="682541" y="574998"/>
                  <a:pt x="682588" y="574624"/>
                  <a:pt x="682634" y="574227"/>
                </a:cubicBezTo>
                <a:close/>
                <a:moveTo>
                  <a:pt x="1057016" y="338476"/>
                </a:moveTo>
                <a:lnTo>
                  <a:pt x="725296" y="6794"/>
                </a:lnTo>
                <a:cubicBezTo>
                  <a:pt x="720906" y="2428"/>
                  <a:pt x="715069" y="0"/>
                  <a:pt x="708881" y="0"/>
                </a:cubicBezTo>
                <a:cubicBezTo>
                  <a:pt x="702693" y="0"/>
                  <a:pt x="696855" y="2428"/>
                  <a:pt x="692465" y="6794"/>
                </a:cubicBezTo>
                <a:lnTo>
                  <a:pt x="645764" y="53510"/>
                </a:lnTo>
                <a:cubicBezTo>
                  <a:pt x="636704" y="62545"/>
                  <a:pt x="636704" y="77276"/>
                  <a:pt x="645764" y="86312"/>
                </a:cubicBezTo>
                <a:lnTo>
                  <a:pt x="855850" y="296382"/>
                </a:lnTo>
                <a:lnTo>
                  <a:pt x="914857" y="355355"/>
                </a:lnTo>
                <a:cubicBezTo>
                  <a:pt x="914857" y="355355"/>
                  <a:pt x="914881" y="355379"/>
                  <a:pt x="914881" y="355402"/>
                </a:cubicBezTo>
                <a:lnTo>
                  <a:pt x="977484" y="417993"/>
                </a:lnTo>
                <a:cubicBezTo>
                  <a:pt x="981874" y="422383"/>
                  <a:pt x="987711" y="424787"/>
                  <a:pt x="993899" y="424787"/>
                </a:cubicBezTo>
                <a:cubicBezTo>
                  <a:pt x="1000087" y="424787"/>
                  <a:pt x="1005925" y="422383"/>
                  <a:pt x="1010315" y="417993"/>
                </a:cubicBezTo>
                <a:lnTo>
                  <a:pt x="1057016" y="371277"/>
                </a:lnTo>
                <a:cubicBezTo>
                  <a:pt x="1061406" y="366912"/>
                  <a:pt x="1063811" y="361075"/>
                  <a:pt x="1063811" y="354888"/>
                </a:cubicBezTo>
                <a:cubicBezTo>
                  <a:pt x="1063811" y="348678"/>
                  <a:pt x="1061406" y="342865"/>
                  <a:pt x="1057016" y="338476"/>
                </a:cubicBezTo>
                <a:close/>
              </a:path>
            </a:pathLst>
          </a:custGeom>
          <a:solidFill>
            <a:srgbClr val="452270"/>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242" name="Google Shape;242;p22"/>
          <p:cNvSpPr txBox="1"/>
          <p:nvPr/>
        </p:nvSpPr>
        <p:spPr>
          <a:xfrm>
            <a:off x="835868" y="2584292"/>
            <a:ext cx="2498100" cy="2772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rtl="0" algn="l">
              <a:lnSpc>
                <a:spcPct val="140000"/>
              </a:lnSpc>
              <a:spcBef>
                <a:spcPts val="0"/>
              </a:spcBef>
              <a:spcAft>
                <a:spcPts val="0"/>
              </a:spcAft>
              <a:buNone/>
            </a:pPr>
            <a:r>
              <a:rPr lang="en" sz="1800">
                <a:solidFill>
                  <a:schemeClr val="lt1"/>
                </a:solidFill>
                <a:latin typeface="Gotu"/>
                <a:ea typeface="Gotu"/>
                <a:cs typeface="Gotu"/>
                <a:sym typeface="Gotu"/>
              </a:rPr>
              <a:t>Demetrius.</a:t>
            </a:r>
            <a:endParaRPr sz="1900">
              <a:solidFill>
                <a:schemeClr val="lt1"/>
              </a:solidFill>
              <a:latin typeface="Gotu"/>
              <a:ea typeface="Gotu"/>
              <a:cs typeface="Gotu"/>
              <a:sym typeface="Gotu"/>
            </a:endParaRPr>
          </a:p>
        </p:txBody>
      </p:sp>
      <p:sp>
        <p:nvSpPr>
          <p:cNvPr id="243" name="Google Shape;243;p22"/>
          <p:cNvSpPr txBox="1"/>
          <p:nvPr/>
        </p:nvSpPr>
        <p:spPr>
          <a:xfrm>
            <a:off x="835867" y="3045745"/>
            <a:ext cx="3474600" cy="4434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n" sz="1200">
                <a:solidFill>
                  <a:schemeClr val="lt1"/>
                </a:solidFill>
                <a:latin typeface="Gotu"/>
                <a:ea typeface="Gotu"/>
                <a:cs typeface="Gotu"/>
                <a:sym typeface="Gotu"/>
              </a:rPr>
              <a:t>“To leave this city and commit to yourself</a:t>
            </a:r>
            <a:endParaRPr sz="1200">
              <a:solidFill>
                <a:schemeClr val="lt1"/>
              </a:solidFill>
              <a:latin typeface="Gotu"/>
              <a:ea typeface="Gotu"/>
              <a:cs typeface="Gotu"/>
              <a:sym typeface="Gotu"/>
            </a:endParaRPr>
          </a:p>
          <a:p>
            <a:pPr indent="0" lvl="0" marL="0" rtl="0" algn="l">
              <a:lnSpc>
                <a:spcPct val="140000"/>
              </a:lnSpc>
              <a:spcBef>
                <a:spcPts val="0"/>
              </a:spcBef>
              <a:spcAft>
                <a:spcPts val="0"/>
              </a:spcAft>
              <a:buNone/>
            </a:pPr>
            <a:r>
              <a:rPr lang="en" sz="1200">
                <a:solidFill>
                  <a:schemeClr val="lt1"/>
                </a:solidFill>
                <a:latin typeface="Gotu"/>
                <a:ea typeface="Gotu"/>
                <a:cs typeface="Gotu"/>
                <a:sym typeface="Gotu"/>
              </a:rPr>
              <a:t>Into the hands of one that loves you not,” (45)</a:t>
            </a:r>
            <a:endParaRPr sz="1200">
              <a:solidFill>
                <a:schemeClr val="lt1"/>
              </a:solidFill>
              <a:latin typeface="Lato"/>
              <a:ea typeface="Lato"/>
              <a:cs typeface="Lato"/>
              <a:sym typeface="Lato"/>
            </a:endParaRPr>
          </a:p>
        </p:txBody>
      </p:sp>
      <p:sp>
        <p:nvSpPr>
          <p:cNvPr id="244" name="Google Shape;244;p22"/>
          <p:cNvSpPr/>
          <p:nvPr/>
        </p:nvSpPr>
        <p:spPr>
          <a:xfrm>
            <a:off x="91440" y="2830896"/>
            <a:ext cx="436111" cy="437298"/>
          </a:xfrm>
          <a:custGeom>
            <a:rect b="b" l="l" r="r" t="t"/>
            <a:pathLst>
              <a:path extrusionOk="0" h="1166127" w="1162962">
                <a:moveTo>
                  <a:pt x="1149326" y="345316"/>
                </a:moveTo>
                <a:lnTo>
                  <a:pt x="817606" y="13634"/>
                </a:lnTo>
                <a:cubicBezTo>
                  <a:pt x="808802" y="4856"/>
                  <a:pt x="797127" y="0"/>
                  <a:pt x="784681" y="0"/>
                </a:cubicBezTo>
                <a:cubicBezTo>
                  <a:pt x="772235" y="0"/>
                  <a:pt x="760560" y="4856"/>
                  <a:pt x="751757" y="13634"/>
                </a:cubicBezTo>
                <a:lnTo>
                  <a:pt x="705055" y="60350"/>
                </a:lnTo>
                <a:cubicBezTo>
                  <a:pt x="686888" y="78491"/>
                  <a:pt x="686888" y="108024"/>
                  <a:pt x="705055" y="126164"/>
                </a:cubicBezTo>
                <a:lnTo>
                  <a:pt x="759439" y="180538"/>
                </a:lnTo>
                <a:lnTo>
                  <a:pt x="560024" y="379916"/>
                </a:lnTo>
                <a:cubicBezTo>
                  <a:pt x="450439" y="350266"/>
                  <a:pt x="333335" y="381246"/>
                  <a:pt x="252869" y="461675"/>
                </a:cubicBezTo>
                <a:lnTo>
                  <a:pt x="176886" y="537644"/>
                </a:lnTo>
                <a:cubicBezTo>
                  <a:pt x="163949" y="550578"/>
                  <a:pt x="163949" y="571613"/>
                  <a:pt x="176886" y="584547"/>
                </a:cubicBezTo>
                <a:lnTo>
                  <a:pt x="323248" y="730858"/>
                </a:lnTo>
                <a:lnTo>
                  <a:pt x="2433" y="1147311"/>
                </a:lnTo>
                <a:cubicBezTo>
                  <a:pt x="-1163" y="1151980"/>
                  <a:pt x="-720" y="1158540"/>
                  <a:pt x="3413" y="1162696"/>
                </a:cubicBezTo>
                <a:cubicBezTo>
                  <a:pt x="5678" y="1164961"/>
                  <a:pt x="8667" y="1166128"/>
                  <a:pt x="11679" y="1166128"/>
                </a:cubicBezTo>
                <a:cubicBezTo>
                  <a:pt x="14178" y="1166128"/>
                  <a:pt x="16677" y="1165311"/>
                  <a:pt x="18801" y="1163700"/>
                </a:cubicBezTo>
                <a:lnTo>
                  <a:pt x="435331" y="842921"/>
                </a:lnTo>
                <a:lnTo>
                  <a:pt x="578331" y="985917"/>
                </a:lnTo>
                <a:cubicBezTo>
                  <a:pt x="584589" y="992174"/>
                  <a:pt x="592925" y="995629"/>
                  <a:pt x="601798" y="995629"/>
                </a:cubicBezTo>
                <a:cubicBezTo>
                  <a:pt x="610648" y="995629"/>
                  <a:pt x="618985" y="992174"/>
                  <a:pt x="625243" y="985917"/>
                </a:cubicBezTo>
                <a:lnTo>
                  <a:pt x="701202" y="909948"/>
                </a:lnTo>
                <a:cubicBezTo>
                  <a:pt x="761097" y="850088"/>
                  <a:pt x="794068" y="770500"/>
                  <a:pt x="794068" y="685823"/>
                </a:cubicBezTo>
                <a:cubicBezTo>
                  <a:pt x="794068" y="657737"/>
                  <a:pt x="790309" y="629838"/>
                  <a:pt x="783000" y="602827"/>
                </a:cubicBezTo>
                <a:lnTo>
                  <a:pt x="982392" y="403472"/>
                </a:lnTo>
                <a:lnTo>
                  <a:pt x="1036775" y="457846"/>
                </a:lnTo>
                <a:cubicBezTo>
                  <a:pt x="1045579" y="466647"/>
                  <a:pt x="1057277" y="471480"/>
                  <a:pt x="1069700" y="471480"/>
                </a:cubicBezTo>
                <a:cubicBezTo>
                  <a:pt x="1082146" y="471480"/>
                  <a:pt x="1093821" y="466647"/>
                  <a:pt x="1102624" y="457846"/>
                </a:cubicBezTo>
                <a:lnTo>
                  <a:pt x="1149326" y="411130"/>
                </a:lnTo>
                <a:cubicBezTo>
                  <a:pt x="1158129" y="402351"/>
                  <a:pt x="1162963" y="390655"/>
                  <a:pt x="1162963" y="378235"/>
                </a:cubicBezTo>
                <a:cubicBezTo>
                  <a:pt x="1162963" y="365791"/>
                  <a:pt x="1158129" y="354094"/>
                  <a:pt x="1149326" y="345316"/>
                </a:cubicBezTo>
                <a:close/>
                <a:moveTo>
                  <a:pt x="75801" y="1090322"/>
                </a:moveTo>
                <a:lnTo>
                  <a:pt x="339897" y="747504"/>
                </a:lnTo>
                <a:lnTo>
                  <a:pt x="418682" y="826298"/>
                </a:lnTo>
                <a:lnTo>
                  <a:pt x="75801" y="1090322"/>
                </a:lnTo>
                <a:close/>
                <a:moveTo>
                  <a:pt x="608734" y="969411"/>
                </a:moveTo>
                <a:cubicBezTo>
                  <a:pt x="606866" y="971256"/>
                  <a:pt x="604414" y="972283"/>
                  <a:pt x="601798" y="972283"/>
                </a:cubicBezTo>
                <a:cubicBezTo>
                  <a:pt x="599160" y="972283"/>
                  <a:pt x="596708" y="971256"/>
                  <a:pt x="594840" y="969411"/>
                </a:cubicBezTo>
                <a:lnTo>
                  <a:pt x="193395" y="568041"/>
                </a:lnTo>
                <a:cubicBezTo>
                  <a:pt x="189565" y="564212"/>
                  <a:pt x="189565" y="557978"/>
                  <a:pt x="193395" y="554150"/>
                </a:cubicBezTo>
                <a:lnTo>
                  <a:pt x="251725" y="495854"/>
                </a:lnTo>
                <a:lnTo>
                  <a:pt x="667040" y="911092"/>
                </a:lnTo>
                <a:lnTo>
                  <a:pt x="608734" y="969411"/>
                </a:lnTo>
                <a:close/>
                <a:moveTo>
                  <a:pt x="761681" y="591107"/>
                </a:moveTo>
                <a:cubicBezTo>
                  <a:pt x="761564" y="591247"/>
                  <a:pt x="761494" y="591387"/>
                  <a:pt x="761377" y="591504"/>
                </a:cubicBezTo>
                <a:cubicBezTo>
                  <a:pt x="761074" y="591807"/>
                  <a:pt x="760817" y="592134"/>
                  <a:pt x="760560" y="592484"/>
                </a:cubicBezTo>
                <a:cubicBezTo>
                  <a:pt x="760350" y="592788"/>
                  <a:pt x="760140" y="593068"/>
                  <a:pt x="759953" y="593371"/>
                </a:cubicBezTo>
                <a:cubicBezTo>
                  <a:pt x="759766" y="593698"/>
                  <a:pt x="759603" y="594048"/>
                  <a:pt x="759439" y="594375"/>
                </a:cubicBezTo>
                <a:cubicBezTo>
                  <a:pt x="759276" y="594726"/>
                  <a:pt x="759112" y="595076"/>
                  <a:pt x="758995" y="595426"/>
                </a:cubicBezTo>
                <a:cubicBezTo>
                  <a:pt x="758855" y="595776"/>
                  <a:pt x="758762" y="596126"/>
                  <a:pt x="758668" y="596500"/>
                </a:cubicBezTo>
                <a:cubicBezTo>
                  <a:pt x="758575" y="596850"/>
                  <a:pt x="758505" y="597224"/>
                  <a:pt x="758435" y="597574"/>
                </a:cubicBezTo>
                <a:cubicBezTo>
                  <a:pt x="758388" y="597971"/>
                  <a:pt x="758342" y="598344"/>
                  <a:pt x="758318" y="598718"/>
                </a:cubicBezTo>
                <a:cubicBezTo>
                  <a:pt x="758318" y="599091"/>
                  <a:pt x="758295" y="599465"/>
                  <a:pt x="758318" y="599838"/>
                </a:cubicBezTo>
                <a:cubicBezTo>
                  <a:pt x="758318" y="600212"/>
                  <a:pt x="758365" y="600585"/>
                  <a:pt x="758412" y="600936"/>
                </a:cubicBezTo>
                <a:cubicBezTo>
                  <a:pt x="758482" y="601356"/>
                  <a:pt x="758552" y="601753"/>
                  <a:pt x="758645" y="602150"/>
                </a:cubicBezTo>
                <a:cubicBezTo>
                  <a:pt x="758692" y="602313"/>
                  <a:pt x="758692" y="602500"/>
                  <a:pt x="758739" y="602663"/>
                </a:cubicBezTo>
                <a:cubicBezTo>
                  <a:pt x="766678" y="629628"/>
                  <a:pt x="770717" y="657621"/>
                  <a:pt x="770717" y="685823"/>
                </a:cubicBezTo>
                <a:cubicBezTo>
                  <a:pt x="770717" y="764267"/>
                  <a:pt x="740175" y="837995"/>
                  <a:pt x="684693" y="893442"/>
                </a:cubicBezTo>
                <a:lnTo>
                  <a:pt x="683549" y="894586"/>
                </a:lnTo>
                <a:lnTo>
                  <a:pt x="268234" y="479348"/>
                </a:lnTo>
                <a:lnTo>
                  <a:pt x="269378" y="478204"/>
                </a:lnTo>
                <a:cubicBezTo>
                  <a:pt x="345431" y="402141"/>
                  <a:pt x="456884" y="373775"/>
                  <a:pt x="560188" y="404172"/>
                </a:cubicBezTo>
                <a:cubicBezTo>
                  <a:pt x="560351" y="404219"/>
                  <a:pt x="560514" y="404219"/>
                  <a:pt x="560701" y="404266"/>
                </a:cubicBezTo>
                <a:cubicBezTo>
                  <a:pt x="561098" y="404359"/>
                  <a:pt x="561495" y="404429"/>
                  <a:pt x="561915" y="404499"/>
                </a:cubicBezTo>
                <a:cubicBezTo>
                  <a:pt x="562289" y="404546"/>
                  <a:pt x="562639" y="404569"/>
                  <a:pt x="562990" y="404593"/>
                </a:cubicBezTo>
                <a:cubicBezTo>
                  <a:pt x="563387" y="404616"/>
                  <a:pt x="563760" y="404593"/>
                  <a:pt x="564157" y="404569"/>
                </a:cubicBezTo>
                <a:cubicBezTo>
                  <a:pt x="564531" y="404546"/>
                  <a:pt x="564881" y="404523"/>
                  <a:pt x="565255" y="404476"/>
                </a:cubicBezTo>
                <a:cubicBezTo>
                  <a:pt x="565628" y="404406"/>
                  <a:pt x="566002" y="404336"/>
                  <a:pt x="566375" y="404219"/>
                </a:cubicBezTo>
                <a:cubicBezTo>
                  <a:pt x="566726" y="404149"/>
                  <a:pt x="567076" y="404056"/>
                  <a:pt x="567403" y="403916"/>
                </a:cubicBezTo>
                <a:cubicBezTo>
                  <a:pt x="567776" y="403799"/>
                  <a:pt x="568127" y="403635"/>
                  <a:pt x="568500" y="403472"/>
                </a:cubicBezTo>
                <a:cubicBezTo>
                  <a:pt x="568827" y="403309"/>
                  <a:pt x="569131" y="403145"/>
                  <a:pt x="569458" y="402958"/>
                </a:cubicBezTo>
                <a:cubicBezTo>
                  <a:pt x="569785" y="402772"/>
                  <a:pt x="570088" y="402562"/>
                  <a:pt x="570392" y="402328"/>
                </a:cubicBezTo>
                <a:cubicBezTo>
                  <a:pt x="570719" y="402095"/>
                  <a:pt x="571022" y="401838"/>
                  <a:pt x="571326" y="401558"/>
                </a:cubicBezTo>
                <a:cubicBezTo>
                  <a:pt x="571466" y="401441"/>
                  <a:pt x="571606" y="401348"/>
                  <a:pt x="571746" y="401231"/>
                </a:cubicBezTo>
                <a:lnTo>
                  <a:pt x="775925" y="197067"/>
                </a:lnTo>
                <a:lnTo>
                  <a:pt x="914908" y="336001"/>
                </a:lnTo>
                <a:lnTo>
                  <a:pt x="965883" y="386966"/>
                </a:lnTo>
                <a:lnTo>
                  <a:pt x="761681" y="591107"/>
                </a:lnTo>
                <a:close/>
                <a:moveTo>
                  <a:pt x="1132817" y="394624"/>
                </a:moveTo>
                <a:lnTo>
                  <a:pt x="1086115" y="441340"/>
                </a:lnTo>
                <a:cubicBezTo>
                  <a:pt x="1081726" y="445729"/>
                  <a:pt x="1075888" y="448134"/>
                  <a:pt x="1069700" y="448134"/>
                </a:cubicBezTo>
                <a:cubicBezTo>
                  <a:pt x="1063512" y="448134"/>
                  <a:pt x="1057674" y="445729"/>
                  <a:pt x="1053284" y="441340"/>
                </a:cubicBezTo>
                <a:lnTo>
                  <a:pt x="990681" y="378748"/>
                </a:lnTo>
                <a:cubicBezTo>
                  <a:pt x="990681" y="378725"/>
                  <a:pt x="990658" y="378702"/>
                  <a:pt x="990658" y="378702"/>
                </a:cubicBezTo>
                <a:lnTo>
                  <a:pt x="931651" y="319729"/>
                </a:lnTo>
                <a:lnTo>
                  <a:pt x="721564" y="109658"/>
                </a:lnTo>
                <a:cubicBezTo>
                  <a:pt x="712504" y="100623"/>
                  <a:pt x="712504" y="85891"/>
                  <a:pt x="721564" y="76856"/>
                </a:cubicBezTo>
                <a:lnTo>
                  <a:pt x="768266" y="30140"/>
                </a:lnTo>
                <a:cubicBezTo>
                  <a:pt x="772656" y="25774"/>
                  <a:pt x="778493" y="23346"/>
                  <a:pt x="784681" y="23346"/>
                </a:cubicBezTo>
                <a:cubicBezTo>
                  <a:pt x="790869" y="23346"/>
                  <a:pt x="796707" y="25774"/>
                  <a:pt x="801097" y="30140"/>
                </a:cubicBezTo>
                <a:lnTo>
                  <a:pt x="1132817" y="361822"/>
                </a:lnTo>
                <a:cubicBezTo>
                  <a:pt x="1137207" y="366211"/>
                  <a:pt x="1139612" y="372024"/>
                  <a:pt x="1139612" y="378235"/>
                </a:cubicBezTo>
                <a:cubicBezTo>
                  <a:pt x="1139612" y="384421"/>
                  <a:pt x="1137207" y="390258"/>
                  <a:pt x="1132817" y="394624"/>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Tree>
  </p:cSld>
  <p:clrMapOvr>
    <a:masterClrMapping/>
  </p:clrMapOvr>
  <p:transition>
    <p:push dir="r"/>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D2D2"/>
        </a:solidFill>
      </p:bgPr>
    </p:bg>
    <p:spTree>
      <p:nvGrpSpPr>
        <p:cNvPr id="248" name="Shape 248"/>
        <p:cNvGrpSpPr/>
        <p:nvPr/>
      </p:nvGrpSpPr>
      <p:grpSpPr>
        <a:xfrm>
          <a:off x="0" y="0"/>
          <a:ext cx="0" cy="0"/>
          <a:chOff x="0" y="0"/>
          <a:chExt cx="0" cy="0"/>
        </a:xfrm>
      </p:grpSpPr>
      <p:sp>
        <p:nvSpPr>
          <p:cNvPr id="249" name="Google Shape;249;p23"/>
          <p:cNvSpPr/>
          <p:nvPr/>
        </p:nvSpPr>
        <p:spPr>
          <a:xfrm flipH="1">
            <a:off x="8869975" y="-22675"/>
            <a:ext cx="274200" cy="1113900"/>
          </a:xfrm>
          <a:prstGeom prst="rect">
            <a:avLst/>
          </a:prstGeom>
          <a:solidFill>
            <a:srgbClr val="452270"/>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0" name="Google Shape;250;p23"/>
          <p:cNvSpPr/>
          <p:nvPr/>
        </p:nvSpPr>
        <p:spPr>
          <a:xfrm>
            <a:off x="6229084" y="1028700"/>
            <a:ext cx="2915100" cy="4114800"/>
          </a:xfrm>
          <a:prstGeom prst="rect">
            <a:avLst/>
          </a:prstGeom>
          <a:solidFill>
            <a:srgbClr val="452270"/>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1" name="Google Shape;251;p23"/>
          <p:cNvSpPr/>
          <p:nvPr/>
        </p:nvSpPr>
        <p:spPr>
          <a:xfrm>
            <a:off x="1028700" y="1028700"/>
            <a:ext cx="5200500" cy="41148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52" name="Google Shape;252;p23"/>
          <p:cNvGrpSpPr/>
          <p:nvPr/>
        </p:nvGrpSpPr>
        <p:grpSpPr>
          <a:xfrm>
            <a:off x="1554371" y="1543050"/>
            <a:ext cx="4114804" cy="3110625"/>
            <a:chOff x="0" y="0"/>
            <a:chExt cx="10972812" cy="8295000"/>
          </a:xfrm>
        </p:grpSpPr>
        <p:sp>
          <p:nvSpPr>
            <p:cNvPr id="253" name="Google Shape;253;p23"/>
            <p:cNvSpPr txBox="1"/>
            <p:nvPr/>
          </p:nvSpPr>
          <p:spPr>
            <a:xfrm>
              <a:off x="12" y="1981200"/>
              <a:ext cx="10972800" cy="6313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140014"/>
                </a:lnSpc>
                <a:spcBef>
                  <a:spcPts val="0"/>
                </a:spcBef>
                <a:spcAft>
                  <a:spcPts val="0"/>
                </a:spcAft>
                <a:buClr>
                  <a:schemeClr val="dk1"/>
                </a:buClr>
                <a:buFont typeface="Arial"/>
                <a:buNone/>
              </a:pPr>
              <a:r>
                <a:rPr lang="en">
                  <a:solidFill>
                    <a:srgbClr val="6AA84F"/>
                  </a:solidFill>
                  <a:latin typeface="Lato"/>
                  <a:ea typeface="Lato"/>
                  <a:cs typeface="Lato"/>
                  <a:sym typeface="Lato"/>
                </a:rPr>
                <a:t>Another </a:t>
              </a:r>
              <a:r>
                <a:rPr lang="en">
                  <a:solidFill>
                    <a:srgbClr val="6AA84F"/>
                  </a:solidFill>
                  <a:latin typeface="Lato"/>
                  <a:ea typeface="Lato"/>
                  <a:cs typeface="Lato"/>
                  <a:sym typeface="Lato"/>
                </a:rPr>
                <a:t>perspective</a:t>
              </a:r>
              <a:r>
                <a:rPr lang="en">
                  <a:solidFill>
                    <a:srgbClr val="6AA84F"/>
                  </a:solidFill>
                  <a:latin typeface="Lato"/>
                  <a:ea typeface="Lato"/>
                  <a:cs typeface="Lato"/>
                  <a:sym typeface="Lato"/>
                </a:rPr>
                <a:t> of love of </a:t>
              </a:r>
              <a:r>
                <a:rPr lang="en">
                  <a:solidFill>
                    <a:srgbClr val="6AA84F"/>
                  </a:solidFill>
                  <a:latin typeface="Lato"/>
                  <a:ea typeface="Lato"/>
                  <a:cs typeface="Lato"/>
                  <a:sym typeface="Lato"/>
                </a:rPr>
                <a:t>A Midsummer Night’s is addiction. Helena has volumes of addiction of love towards Demetrius. Robin suggested that lovers being addicted  to the wrong lover can be unwell. Most importantly the story involves the flower that causes love addictions, it is used on both Demetrius and Lysander causing them to be heavily addictive towards Helena.</a:t>
              </a:r>
              <a:endParaRPr sz="700">
                <a:solidFill>
                  <a:srgbClr val="6AA84F"/>
                </a:solidFill>
              </a:endParaRPr>
            </a:p>
          </p:txBody>
        </p:sp>
        <p:sp>
          <p:nvSpPr>
            <p:cNvPr id="254" name="Google Shape;254;p23"/>
            <p:cNvSpPr txBox="1"/>
            <p:nvPr/>
          </p:nvSpPr>
          <p:spPr>
            <a:xfrm>
              <a:off x="0" y="0"/>
              <a:ext cx="10241400" cy="135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300">
                  <a:solidFill>
                    <a:schemeClr val="dk1"/>
                  </a:solidFill>
                  <a:latin typeface="Gotu"/>
                  <a:ea typeface="Gotu"/>
                  <a:cs typeface="Gotu"/>
                  <a:sym typeface="Gotu"/>
                </a:rPr>
                <a:t>Love is </a:t>
              </a:r>
              <a:r>
                <a:rPr b="1" lang="en" sz="3300" u="sng">
                  <a:solidFill>
                    <a:schemeClr val="dk1"/>
                  </a:solidFill>
                  <a:latin typeface="Gotu"/>
                  <a:ea typeface="Gotu"/>
                  <a:cs typeface="Gotu"/>
                  <a:sym typeface="Gotu"/>
                </a:rPr>
                <a:t>ADDICTIVE</a:t>
              </a:r>
              <a:endParaRPr b="1" sz="700" u="sng">
                <a:solidFill>
                  <a:schemeClr val="dk1"/>
                </a:solidFill>
              </a:endParaRPr>
            </a:p>
          </p:txBody>
        </p:sp>
      </p:grpSp>
      <p:pic>
        <p:nvPicPr>
          <p:cNvPr id="255" name="Google Shape;255;p23"/>
          <p:cNvPicPr preferRelativeResize="0"/>
          <p:nvPr/>
        </p:nvPicPr>
        <p:blipFill>
          <a:blip r:embed="rId3">
            <a:alphaModFix/>
          </a:blip>
          <a:stretch>
            <a:fillRect/>
          </a:stretch>
        </p:blipFill>
        <p:spPr>
          <a:xfrm>
            <a:off x="137160" y="45720"/>
            <a:ext cx="2286000" cy="1531620"/>
          </a:xfrm>
          <a:prstGeom prst="rect">
            <a:avLst/>
          </a:prstGeom>
          <a:noFill/>
          <a:ln>
            <a:noFill/>
          </a:ln>
          <a:effectLst>
            <a:outerShdw blurRad="57150" rotWithShape="0" algn="bl" dir="5400000" dist="19050">
              <a:srgbClr val="000000">
                <a:alpha val="50000"/>
              </a:srgbClr>
            </a:outerShdw>
          </a:effectLst>
        </p:spPr>
      </p:pic>
      <p:pic>
        <p:nvPicPr>
          <p:cNvPr id="256" name="Google Shape;256;p23"/>
          <p:cNvPicPr preferRelativeResize="0"/>
          <p:nvPr/>
        </p:nvPicPr>
        <p:blipFill>
          <a:blip r:embed="rId4">
            <a:alphaModFix/>
          </a:blip>
          <a:stretch>
            <a:fillRect/>
          </a:stretch>
        </p:blipFill>
        <p:spPr>
          <a:xfrm>
            <a:off x="6400800" y="2743200"/>
            <a:ext cx="1280159" cy="2286000"/>
          </a:xfrm>
          <a:prstGeom prst="rect">
            <a:avLst/>
          </a:prstGeom>
          <a:noFill/>
          <a:ln>
            <a:noFill/>
          </a:ln>
          <a:effectLst>
            <a:outerShdw blurRad="57150" rotWithShape="0" algn="bl" dir="5400000" dist="19050">
              <a:srgbClr val="000000">
                <a:alpha val="50000"/>
              </a:srgbClr>
            </a:outerShdw>
          </a:effectLst>
        </p:spPr>
      </p:pic>
      <p:pic>
        <p:nvPicPr>
          <p:cNvPr id="257" name="Google Shape;257;p23"/>
          <p:cNvPicPr preferRelativeResize="0"/>
          <p:nvPr/>
        </p:nvPicPr>
        <p:blipFill>
          <a:blip r:embed="rId5">
            <a:alphaModFix/>
          </a:blip>
          <a:stretch>
            <a:fillRect/>
          </a:stretch>
        </p:blipFill>
        <p:spPr>
          <a:xfrm>
            <a:off x="6537950" y="1024125"/>
            <a:ext cx="2332025" cy="1371600"/>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p:push dir="r"/>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pic>
        <p:nvPicPr>
          <p:cNvPr id="262" name="Google Shape;262;p24"/>
          <p:cNvPicPr preferRelativeResize="0"/>
          <p:nvPr/>
        </p:nvPicPr>
        <p:blipFill rotWithShape="1">
          <a:blip r:embed="rId3">
            <a:alphaModFix/>
          </a:blip>
          <a:srcRect b="0" l="0" r="0" t="53434"/>
          <a:stretch/>
        </p:blipFill>
        <p:spPr>
          <a:xfrm>
            <a:off x="-5700" y="2746900"/>
            <a:ext cx="9149702" cy="2396601"/>
          </a:xfrm>
          <a:prstGeom prst="rect">
            <a:avLst/>
          </a:prstGeom>
          <a:noFill/>
          <a:ln>
            <a:noFill/>
          </a:ln>
        </p:spPr>
      </p:pic>
      <p:sp>
        <p:nvSpPr>
          <p:cNvPr id="263" name="Google Shape;263;p24"/>
          <p:cNvSpPr/>
          <p:nvPr/>
        </p:nvSpPr>
        <p:spPr>
          <a:xfrm>
            <a:off x="-30925" y="-30925"/>
            <a:ext cx="122400" cy="5174400"/>
          </a:xfrm>
          <a:prstGeom prst="rect">
            <a:avLst/>
          </a:prstGeom>
          <a:solidFill>
            <a:srgbClr val="F5D2D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4" name="Google Shape;264;p24"/>
          <p:cNvSpPr/>
          <p:nvPr/>
        </p:nvSpPr>
        <p:spPr>
          <a:xfrm>
            <a:off x="9052500" y="0"/>
            <a:ext cx="122400" cy="5143500"/>
          </a:xfrm>
          <a:prstGeom prst="rect">
            <a:avLst/>
          </a:prstGeom>
          <a:solidFill>
            <a:srgbClr val="F5D2D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 name="Google Shape;265;p24"/>
          <p:cNvSpPr/>
          <p:nvPr/>
        </p:nvSpPr>
        <p:spPr>
          <a:xfrm>
            <a:off x="150" y="-30925"/>
            <a:ext cx="9144000" cy="3291900"/>
          </a:xfrm>
          <a:prstGeom prst="rect">
            <a:avLst/>
          </a:prstGeom>
          <a:solidFill>
            <a:srgbClr val="F5D2D2"/>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6" name="Google Shape;266;p24"/>
          <p:cNvSpPr txBox="1"/>
          <p:nvPr/>
        </p:nvSpPr>
        <p:spPr>
          <a:xfrm>
            <a:off x="1051560" y="1554480"/>
            <a:ext cx="3474600" cy="14172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lnSpc>
                <a:spcPct val="140014"/>
              </a:lnSpc>
              <a:spcBef>
                <a:spcPts val="0"/>
              </a:spcBef>
              <a:spcAft>
                <a:spcPts val="0"/>
              </a:spcAft>
              <a:buNone/>
            </a:pPr>
            <a:r>
              <a:rPr lang="en" sz="1500">
                <a:solidFill>
                  <a:srgbClr val="1C4587"/>
                </a:solidFill>
                <a:latin typeface="Lato"/>
                <a:ea typeface="Lato"/>
                <a:cs typeface="Lato"/>
                <a:sym typeface="Lato"/>
              </a:rPr>
              <a:t>William Shakespeare’s A Midsummer Night’s Dream is all about the </a:t>
            </a:r>
            <a:r>
              <a:rPr lang="en" sz="1500">
                <a:solidFill>
                  <a:srgbClr val="1C4587"/>
                </a:solidFill>
                <a:latin typeface="Lato"/>
                <a:ea typeface="Lato"/>
                <a:cs typeface="Lato"/>
                <a:sym typeface="Lato"/>
              </a:rPr>
              <a:t>craziness</a:t>
            </a:r>
            <a:r>
              <a:rPr lang="en" sz="1500">
                <a:solidFill>
                  <a:srgbClr val="1C4587"/>
                </a:solidFill>
                <a:latin typeface="Lato"/>
                <a:ea typeface="Lato"/>
                <a:cs typeface="Lato"/>
                <a:sym typeface="Lato"/>
              </a:rPr>
              <a:t> of love showing many sides. It expresses the destruction it can cause and the addictive </a:t>
            </a:r>
            <a:r>
              <a:rPr lang="en" sz="1500">
                <a:solidFill>
                  <a:srgbClr val="1C4587"/>
                </a:solidFill>
                <a:latin typeface="Lato"/>
                <a:ea typeface="Lato"/>
                <a:cs typeface="Lato"/>
                <a:sym typeface="Lato"/>
              </a:rPr>
              <a:t>effects</a:t>
            </a:r>
            <a:r>
              <a:rPr lang="en" sz="1500">
                <a:solidFill>
                  <a:srgbClr val="1C4587"/>
                </a:solidFill>
                <a:latin typeface="Lato"/>
                <a:ea typeface="Lato"/>
                <a:cs typeface="Lato"/>
                <a:sym typeface="Lato"/>
              </a:rPr>
              <a:t> it brings towards people.</a:t>
            </a:r>
            <a:endParaRPr sz="1500">
              <a:solidFill>
                <a:srgbClr val="1C4587"/>
              </a:solidFill>
            </a:endParaRPr>
          </a:p>
        </p:txBody>
      </p:sp>
      <p:cxnSp>
        <p:nvCxnSpPr>
          <p:cNvPr id="267" name="Google Shape;267;p24"/>
          <p:cNvCxnSpPr/>
          <p:nvPr/>
        </p:nvCxnSpPr>
        <p:spPr>
          <a:xfrm>
            <a:off x="-5650" y="914400"/>
            <a:ext cx="9149700" cy="0"/>
          </a:xfrm>
          <a:prstGeom prst="straightConnector1">
            <a:avLst/>
          </a:prstGeom>
          <a:noFill/>
          <a:ln cap="rnd" cmpd="sng" w="38100">
            <a:solidFill>
              <a:schemeClr val="accent2"/>
            </a:solidFill>
            <a:prstDash val="solid"/>
            <a:round/>
            <a:headEnd len="sm" w="sm" type="none"/>
            <a:tailEnd len="sm" w="sm" type="none"/>
          </a:ln>
        </p:spPr>
      </p:cxnSp>
      <p:sp>
        <p:nvSpPr>
          <p:cNvPr id="268" name="Google Shape;268;p24"/>
          <p:cNvSpPr/>
          <p:nvPr/>
        </p:nvSpPr>
        <p:spPr>
          <a:xfrm>
            <a:off x="1005846" y="914400"/>
            <a:ext cx="45600" cy="594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2926080" y="914400"/>
            <a:ext cx="45600" cy="594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1005850" y="1463040"/>
            <a:ext cx="1965900" cy="4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24"/>
          <p:cNvPicPr preferRelativeResize="0"/>
          <p:nvPr/>
        </p:nvPicPr>
        <p:blipFill>
          <a:blip r:embed="rId4">
            <a:alphaModFix/>
          </a:blip>
          <a:stretch>
            <a:fillRect/>
          </a:stretch>
        </p:blipFill>
        <p:spPr>
          <a:xfrm>
            <a:off x="5029200" y="1097280"/>
            <a:ext cx="3657601" cy="2060448"/>
          </a:xfrm>
          <a:prstGeom prst="rect">
            <a:avLst/>
          </a:prstGeom>
          <a:noFill/>
          <a:ln>
            <a:noFill/>
          </a:ln>
          <a:effectLst>
            <a:outerShdw blurRad="57150" rotWithShape="0" algn="bl" dir="5400000" dist="19050">
              <a:srgbClr val="000000">
                <a:alpha val="50000"/>
              </a:srgbClr>
            </a:outerShdw>
          </a:effectLst>
        </p:spPr>
      </p:pic>
      <p:sp>
        <p:nvSpPr>
          <p:cNvPr id="272" name="Google Shape;272;p24"/>
          <p:cNvSpPr txBox="1"/>
          <p:nvPr/>
        </p:nvSpPr>
        <p:spPr>
          <a:xfrm>
            <a:off x="1051560" y="228600"/>
            <a:ext cx="6402600" cy="11886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3300">
                <a:solidFill>
                  <a:schemeClr val="accent2"/>
                </a:solidFill>
                <a:latin typeface="Gotu"/>
                <a:ea typeface="Gotu"/>
                <a:cs typeface="Gotu"/>
                <a:sym typeface="Gotu"/>
              </a:rPr>
              <a:t>A Midsummer </a:t>
            </a:r>
            <a:r>
              <a:rPr b="1" lang="en" sz="3300">
                <a:solidFill>
                  <a:schemeClr val="accent2"/>
                </a:solidFill>
                <a:latin typeface="Gotu"/>
                <a:ea typeface="Gotu"/>
                <a:cs typeface="Gotu"/>
                <a:sym typeface="Gotu"/>
              </a:rPr>
              <a:t>Night's</a:t>
            </a:r>
            <a:r>
              <a:rPr b="1" lang="en" sz="3300">
                <a:solidFill>
                  <a:schemeClr val="accent2"/>
                </a:solidFill>
                <a:latin typeface="Gotu"/>
                <a:ea typeface="Gotu"/>
                <a:cs typeface="Gotu"/>
                <a:sym typeface="Gotu"/>
              </a:rPr>
              <a:t> Dream’s</a:t>
            </a:r>
            <a:endParaRPr b="1" sz="3300">
              <a:solidFill>
                <a:schemeClr val="accent2"/>
              </a:solidFill>
              <a:latin typeface="Gotu"/>
              <a:ea typeface="Gotu"/>
              <a:cs typeface="Gotu"/>
              <a:sym typeface="Gotu"/>
            </a:endParaRPr>
          </a:p>
          <a:p>
            <a:pPr indent="0" lvl="0" marL="0" marR="0" rtl="0" algn="l">
              <a:lnSpc>
                <a:spcPct val="100000"/>
              </a:lnSpc>
              <a:spcBef>
                <a:spcPts val="0"/>
              </a:spcBef>
              <a:spcAft>
                <a:spcPts val="0"/>
              </a:spcAft>
              <a:buNone/>
            </a:pPr>
            <a:r>
              <a:t/>
            </a:r>
            <a:endParaRPr b="1" sz="1000">
              <a:solidFill>
                <a:schemeClr val="accent2"/>
              </a:solidFill>
              <a:latin typeface="Gotu"/>
              <a:ea typeface="Gotu"/>
              <a:cs typeface="Gotu"/>
              <a:sym typeface="Gotu"/>
            </a:endParaRPr>
          </a:p>
          <a:p>
            <a:pPr indent="0" lvl="0" marL="0" marR="0" rtl="0" algn="l">
              <a:lnSpc>
                <a:spcPct val="100000"/>
              </a:lnSpc>
              <a:spcBef>
                <a:spcPts val="0"/>
              </a:spcBef>
              <a:spcAft>
                <a:spcPts val="0"/>
              </a:spcAft>
              <a:buNone/>
            </a:pPr>
            <a:r>
              <a:rPr lang="en" sz="3500">
                <a:solidFill>
                  <a:srgbClr val="FF0000"/>
                </a:solidFill>
                <a:latin typeface="Gotu"/>
                <a:ea typeface="Gotu"/>
                <a:cs typeface="Gotu"/>
                <a:sym typeface="Gotu"/>
              </a:rPr>
              <a:t>Message</a:t>
            </a:r>
            <a:endParaRPr sz="3500">
              <a:solidFill>
                <a:srgbClr val="FF0000"/>
              </a:solidFill>
              <a:latin typeface="Gotu"/>
              <a:ea typeface="Gotu"/>
              <a:cs typeface="Gotu"/>
              <a:sym typeface="Gotu"/>
            </a:endParaRPr>
          </a:p>
        </p:txBody>
      </p:sp>
    </p:spTree>
  </p:cSld>
  <p:clrMapOvr>
    <a:masterClrMapping/>
  </p:clrMapOvr>
  <mc:AlternateContent>
    <mc:Choice Requires="p14">
      <p:transition>
        <p14:prism dir="l"/>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1000"/>
                                        <p:tgtEl>
                                          <p:spTgt spid="271"/>
                                        </p:tgtEl>
                                        <p:attrNameLst>
                                          <p:attrName>ppt_w</p:attrName>
                                        </p:attrNameLst>
                                      </p:cBhvr>
                                      <p:tavLst>
                                        <p:tav fmla="" tm="0">
                                          <p:val>
                                            <p:strVal val="0"/>
                                          </p:val>
                                        </p:tav>
                                        <p:tav fmla="" tm="100000">
                                          <p:val>
                                            <p:strVal val="#ppt_w"/>
                                          </p:val>
                                        </p:tav>
                                      </p:tavLst>
                                    </p:anim>
                                    <p:anim calcmode="lin" valueType="num">
                                      <p:cBhvr additive="base">
                                        <p:cTn dur="1000"/>
                                        <p:tgtEl>
                                          <p:spTgt spid="27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2000" fill="hold"/>
                                        <p:tgtEl>
                                          <p:spTgt spid="271"/>
                                        </p:tgtEl>
                                        <p:attrNameLst>
                                          <p:attrName>r</p:attrName>
                                        </p:attrNameLst>
                                      </p:cBhvr>
                                    </p:animRot>
                                  </p:childTnLst>
                                </p:cTn>
                              </p:par>
                              <p:par>
                                <p:cTn fill="hold" nodeType="withEffect" presetClass="entr" presetID="2" presetSubtype="4">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76" name="Shape 276"/>
        <p:cNvGrpSpPr/>
        <p:nvPr/>
      </p:nvGrpSpPr>
      <p:grpSpPr>
        <a:xfrm>
          <a:off x="0" y="0"/>
          <a:ext cx="0" cy="0"/>
          <a:chOff x="0" y="0"/>
          <a:chExt cx="0" cy="0"/>
        </a:xfrm>
      </p:grpSpPr>
      <p:sp>
        <p:nvSpPr>
          <p:cNvPr id="277" name="Google Shape;277;p25"/>
          <p:cNvSpPr txBox="1"/>
          <p:nvPr/>
        </p:nvSpPr>
        <p:spPr>
          <a:xfrm>
            <a:off x="502920" y="365760"/>
            <a:ext cx="51969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300">
                <a:solidFill>
                  <a:schemeClr val="accent2"/>
                </a:solidFill>
                <a:latin typeface="Gotu"/>
                <a:ea typeface="Gotu"/>
                <a:cs typeface="Gotu"/>
                <a:sym typeface="Gotu"/>
              </a:rPr>
              <a:t>Credits</a:t>
            </a:r>
            <a:endParaRPr b="1" sz="700">
              <a:solidFill>
                <a:schemeClr val="accent2"/>
              </a:solidFill>
            </a:endParaRPr>
          </a:p>
        </p:txBody>
      </p:sp>
      <p:grpSp>
        <p:nvGrpSpPr>
          <p:cNvPr id="278" name="Google Shape;278;p25"/>
          <p:cNvGrpSpPr/>
          <p:nvPr/>
        </p:nvGrpSpPr>
        <p:grpSpPr>
          <a:xfrm>
            <a:off x="457200" y="1005840"/>
            <a:ext cx="4456913" cy="847398"/>
            <a:chOff x="0" y="-66675"/>
            <a:chExt cx="11885100" cy="2259729"/>
          </a:xfrm>
        </p:grpSpPr>
        <p:sp>
          <p:nvSpPr>
            <p:cNvPr id="279" name="Google Shape;279;p25"/>
            <p:cNvSpPr txBox="1"/>
            <p:nvPr/>
          </p:nvSpPr>
          <p:spPr>
            <a:xfrm>
              <a:off x="0" y="-66675"/>
              <a:ext cx="11885100" cy="123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Lato"/>
                  <a:ea typeface="Lato"/>
                  <a:cs typeface="Lato"/>
                  <a:sym typeface="Lato"/>
                </a:rPr>
                <a:t>Special thanks to all the people who made and released these awesome resources for free:</a:t>
              </a:r>
              <a:endParaRPr b="1">
                <a:latin typeface="Lato"/>
                <a:ea typeface="Lato"/>
                <a:cs typeface="Lato"/>
                <a:sym typeface="Lato"/>
              </a:endParaRPr>
            </a:p>
          </p:txBody>
        </p:sp>
        <p:sp>
          <p:nvSpPr>
            <p:cNvPr id="280" name="Google Shape;280;p25"/>
            <p:cNvSpPr txBox="1"/>
            <p:nvPr/>
          </p:nvSpPr>
          <p:spPr>
            <a:xfrm>
              <a:off x="0" y="1700454"/>
              <a:ext cx="11885100" cy="4926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Presentation template by </a:t>
              </a:r>
              <a:r>
                <a:rPr lang="en" sz="1200" u="sng">
                  <a:solidFill>
                    <a:schemeClr val="hlink"/>
                  </a:solidFill>
                  <a:latin typeface="Lato"/>
                  <a:ea typeface="Lato"/>
                  <a:cs typeface="Lato"/>
                  <a:sym typeface="Lato"/>
                  <a:hlinkClick r:id="rId3"/>
                </a:rPr>
                <a:t>SlidesCarnival</a:t>
              </a:r>
              <a:endParaRPr sz="1300">
                <a:solidFill>
                  <a:schemeClr val="dk1"/>
                </a:solidFill>
                <a:latin typeface="Lato"/>
                <a:ea typeface="Lato"/>
                <a:cs typeface="Lato"/>
                <a:sym typeface="Lato"/>
              </a:endParaRPr>
            </a:p>
          </p:txBody>
        </p:sp>
      </p:grpSp>
      <p:sp>
        <p:nvSpPr>
          <p:cNvPr id="281" name="Google Shape;281;p25"/>
          <p:cNvSpPr txBox="1"/>
          <p:nvPr/>
        </p:nvSpPr>
        <p:spPr>
          <a:xfrm>
            <a:off x="457200" y="2926080"/>
            <a:ext cx="3200400" cy="136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900">
                <a:solidFill>
                  <a:schemeClr val="accent1"/>
                </a:solidFill>
                <a:latin typeface="Gotu"/>
                <a:ea typeface="Gotu"/>
                <a:cs typeface="Gotu"/>
                <a:sym typeface="Gotu"/>
              </a:rPr>
              <a:t>Photography</a:t>
            </a:r>
            <a:endParaRPr b="1" sz="1900">
              <a:solidFill>
                <a:schemeClr val="accent1"/>
              </a:solidFill>
              <a:latin typeface="Gotu"/>
              <a:ea typeface="Gotu"/>
              <a:cs typeface="Gotu"/>
              <a:sym typeface="Gotu"/>
            </a:endParaRPr>
          </a:p>
          <a:p>
            <a:pPr indent="-304800" lvl="0" marL="457200" marR="0" rtl="0" algn="l">
              <a:lnSpc>
                <a:spcPct val="140000"/>
              </a:lnSpc>
              <a:spcBef>
                <a:spcPts val="0"/>
              </a:spcBef>
              <a:spcAft>
                <a:spcPts val="0"/>
              </a:spcAft>
              <a:buClr>
                <a:schemeClr val="accent1"/>
              </a:buClr>
              <a:buSzPts val="1200"/>
              <a:buFont typeface="Gotu"/>
              <a:buChar char="-"/>
            </a:pPr>
            <a:r>
              <a:rPr lang="en" sz="1200">
                <a:solidFill>
                  <a:schemeClr val="accent1"/>
                </a:solidFill>
                <a:latin typeface="Gotu"/>
                <a:ea typeface="Gotu"/>
                <a:cs typeface="Gotu"/>
                <a:sym typeface="Gotu"/>
              </a:rPr>
              <a:t>Stock Photos</a:t>
            </a:r>
            <a:endParaRPr sz="1200">
              <a:solidFill>
                <a:schemeClr val="accent1"/>
              </a:solidFill>
              <a:latin typeface="Gotu"/>
              <a:ea typeface="Gotu"/>
              <a:cs typeface="Gotu"/>
              <a:sym typeface="Gotu"/>
            </a:endParaRPr>
          </a:p>
          <a:p>
            <a:pPr indent="-304800" lvl="0" marL="457200" rtl="0" algn="l">
              <a:lnSpc>
                <a:spcPct val="140000"/>
              </a:lnSpc>
              <a:spcBef>
                <a:spcPts val="0"/>
              </a:spcBef>
              <a:spcAft>
                <a:spcPts val="0"/>
              </a:spcAft>
              <a:buClr>
                <a:schemeClr val="accent1"/>
              </a:buClr>
              <a:buSzPts val="1200"/>
              <a:buFont typeface="Gotu"/>
              <a:buChar char="-"/>
            </a:pPr>
            <a:r>
              <a:rPr lang="en" sz="1200">
                <a:solidFill>
                  <a:schemeClr val="accent1"/>
                </a:solidFill>
                <a:latin typeface="Gotu"/>
                <a:ea typeface="Gotu"/>
                <a:cs typeface="Gotu"/>
                <a:sym typeface="Gotu"/>
              </a:rPr>
              <a:t>WIlliam Shakespeare photos</a:t>
            </a:r>
            <a:endParaRPr sz="1200">
              <a:solidFill>
                <a:schemeClr val="accent1"/>
              </a:solidFill>
              <a:latin typeface="Gotu"/>
              <a:ea typeface="Gotu"/>
              <a:cs typeface="Gotu"/>
              <a:sym typeface="Gotu"/>
            </a:endParaRPr>
          </a:p>
          <a:p>
            <a:pPr indent="-304800" lvl="0" marL="457200" rtl="0" algn="l">
              <a:lnSpc>
                <a:spcPct val="140000"/>
              </a:lnSpc>
              <a:spcBef>
                <a:spcPts val="0"/>
              </a:spcBef>
              <a:spcAft>
                <a:spcPts val="0"/>
              </a:spcAft>
              <a:buClr>
                <a:schemeClr val="accent1"/>
              </a:buClr>
              <a:buSzPts val="1200"/>
              <a:buFont typeface="Gotu"/>
              <a:buChar char="-"/>
            </a:pPr>
            <a:r>
              <a:rPr lang="en" sz="1200">
                <a:solidFill>
                  <a:schemeClr val="accent1"/>
                </a:solidFill>
                <a:latin typeface="Gotu"/>
                <a:ea typeface="Gotu"/>
                <a:cs typeface="Gotu"/>
                <a:sym typeface="Gotu"/>
              </a:rPr>
              <a:t>Globe Photo</a:t>
            </a:r>
            <a:endParaRPr sz="1200">
              <a:solidFill>
                <a:schemeClr val="accent1"/>
              </a:solidFill>
              <a:latin typeface="Gotu"/>
              <a:ea typeface="Gotu"/>
              <a:cs typeface="Gotu"/>
              <a:sym typeface="Gotu"/>
            </a:endParaRPr>
          </a:p>
          <a:p>
            <a:pPr indent="-304800" lvl="0" marL="457200" rtl="0" algn="l">
              <a:lnSpc>
                <a:spcPct val="140000"/>
              </a:lnSpc>
              <a:spcBef>
                <a:spcPts val="0"/>
              </a:spcBef>
              <a:spcAft>
                <a:spcPts val="0"/>
              </a:spcAft>
              <a:buClr>
                <a:schemeClr val="accent1"/>
              </a:buClr>
              <a:buSzPts val="1200"/>
              <a:buFont typeface="Gotu"/>
              <a:buChar char="-"/>
            </a:pPr>
            <a:r>
              <a:rPr lang="en" sz="1200">
                <a:solidFill>
                  <a:schemeClr val="accent1"/>
                </a:solidFill>
                <a:latin typeface="Gotu"/>
                <a:ea typeface="Gotu"/>
                <a:cs typeface="Gotu"/>
                <a:sym typeface="Gotu"/>
              </a:rPr>
              <a:t>A Midsummer Night’s Dream photo</a:t>
            </a:r>
            <a:endParaRPr b="1" sz="1900">
              <a:solidFill>
                <a:schemeClr val="dk1"/>
              </a:solidFill>
              <a:latin typeface="Gotu"/>
              <a:ea typeface="Gotu"/>
              <a:cs typeface="Gotu"/>
              <a:sym typeface="Gotu"/>
            </a:endParaRPr>
          </a:p>
        </p:txBody>
      </p:sp>
      <p:sp>
        <p:nvSpPr>
          <p:cNvPr id="282" name="Google Shape;282;p25"/>
          <p:cNvSpPr txBox="1"/>
          <p:nvPr/>
        </p:nvSpPr>
        <p:spPr>
          <a:xfrm>
            <a:off x="5760720" y="1188720"/>
            <a:ext cx="3474600" cy="32004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900">
                <a:solidFill>
                  <a:schemeClr val="accent1"/>
                </a:solidFill>
                <a:latin typeface="Gotu"/>
                <a:ea typeface="Gotu"/>
                <a:cs typeface="Gotu"/>
                <a:sym typeface="Gotu"/>
              </a:rPr>
              <a:t>Source</a:t>
            </a:r>
            <a:endParaRPr b="1" sz="1900">
              <a:solidFill>
                <a:schemeClr val="accent1"/>
              </a:solidFill>
              <a:latin typeface="Gotu"/>
              <a:ea typeface="Gotu"/>
              <a:cs typeface="Gotu"/>
              <a:sym typeface="Gotu"/>
            </a:endParaRPr>
          </a:p>
          <a:p>
            <a:pPr indent="0" lvl="0" marL="0" rtl="0" algn="l">
              <a:lnSpc>
                <a:spcPct val="140000"/>
              </a:lnSpc>
              <a:spcBef>
                <a:spcPts val="0"/>
              </a:spcBef>
              <a:spcAft>
                <a:spcPts val="0"/>
              </a:spcAft>
              <a:buNone/>
            </a:pPr>
            <a:r>
              <a:rPr b="1" i="1" lang="en" sz="1500">
                <a:solidFill>
                  <a:schemeClr val="accent1"/>
                </a:solidFill>
                <a:latin typeface="Gotu"/>
                <a:ea typeface="Gotu"/>
                <a:cs typeface="Gotu"/>
                <a:sym typeface="Gotu"/>
              </a:rPr>
              <a:t>Literature Connects,</a:t>
            </a:r>
            <a:endParaRPr b="1" i="1" sz="1500">
              <a:solidFill>
                <a:schemeClr val="accent1"/>
              </a:solidFill>
              <a:latin typeface="Gotu"/>
              <a:ea typeface="Gotu"/>
              <a:cs typeface="Gotu"/>
              <a:sym typeface="Gotu"/>
            </a:endParaRPr>
          </a:p>
          <a:p>
            <a:pPr indent="0" lvl="0" marL="0" rtl="0" algn="l">
              <a:lnSpc>
                <a:spcPct val="140000"/>
              </a:lnSpc>
              <a:spcBef>
                <a:spcPts val="0"/>
              </a:spcBef>
              <a:spcAft>
                <a:spcPts val="0"/>
              </a:spcAft>
              <a:buNone/>
            </a:pPr>
            <a:r>
              <a:rPr b="1" i="1" lang="en" sz="1500">
                <a:solidFill>
                  <a:schemeClr val="accent1"/>
                </a:solidFill>
                <a:latin typeface="Gotu"/>
                <a:ea typeface="Gotu"/>
                <a:cs typeface="Gotu"/>
                <a:sym typeface="Gotu"/>
              </a:rPr>
              <a:t>A Midsummer Night’s Dream</a:t>
            </a:r>
            <a:endParaRPr b="1" i="1" sz="1500">
              <a:solidFill>
                <a:schemeClr val="accent1"/>
              </a:solidFill>
              <a:latin typeface="Gotu"/>
              <a:ea typeface="Gotu"/>
              <a:cs typeface="Gotu"/>
              <a:sym typeface="Gotu"/>
            </a:endParaRPr>
          </a:p>
          <a:p>
            <a:pPr indent="0" lvl="0" marL="0" rtl="0" algn="l">
              <a:lnSpc>
                <a:spcPct val="140000"/>
              </a:lnSpc>
              <a:spcBef>
                <a:spcPts val="0"/>
              </a:spcBef>
              <a:spcAft>
                <a:spcPts val="0"/>
              </a:spcAft>
              <a:buNone/>
            </a:pPr>
            <a:r>
              <a:rPr b="1" i="1" lang="en" sz="1500">
                <a:solidFill>
                  <a:schemeClr val="accent1"/>
                </a:solidFill>
                <a:latin typeface="Gotu"/>
                <a:ea typeface="Gotu"/>
                <a:cs typeface="Gotu"/>
                <a:sym typeface="Gotu"/>
              </a:rPr>
              <a:t>William </a:t>
            </a:r>
            <a:r>
              <a:rPr b="1" i="1" lang="en" sz="1500">
                <a:solidFill>
                  <a:schemeClr val="accent1"/>
                </a:solidFill>
                <a:latin typeface="Gotu"/>
                <a:ea typeface="Gotu"/>
                <a:cs typeface="Gotu"/>
                <a:sym typeface="Gotu"/>
              </a:rPr>
              <a:t>Shakespeare and Related Readings</a:t>
            </a:r>
            <a:endParaRPr b="1" i="1" sz="1500">
              <a:solidFill>
                <a:schemeClr val="accent1"/>
              </a:solidFill>
              <a:latin typeface="Gotu"/>
              <a:ea typeface="Gotu"/>
              <a:cs typeface="Gotu"/>
              <a:sym typeface="Gotu"/>
            </a:endParaRPr>
          </a:p>
          <a:p>
            <a:pPr indent="0" lvl="0" marL="0" rtl="0" algn="l">
              <a:lnSpc>
                <a:spcPct val="140000"/>
              </a:lnSpc>
              <a:spcBef>
                <a:spcPts val="0"/>
              </a:spcBef>
              <a:spcAft>
                <a:spcPts val="0"/>
              </a:spcAft>
              <a:buNone/>
            </a:pPr>
            <a:r>
              <a:rPr b="1" i="1" lang="en" sz="1500">
                <a:solidFill>
                  <a:schemeClr val="accent1"/>
                </a:solidFill>
                <a:latin typeface="Gotu"/>
                <a:ea typeface="Gotu"/>
                <a:cs typeface="Gotu"/>
                <a:sym typeface="Gotu"/>
              </a:rPr>
              <a:t>McDougal Littell</a:t>
            </a:r>
            <a:endParaRPr b="1" i="1" sz="1500">
              <a:solidFill>
                <a:schemeClr val="accent1"/>
              </a:solidFill>
              <a:latin typeface="Gotu"/>
              <a:ea typeface="Gotu"/>
              <a:cs typeface="Gotu"/>
              <a:sym typeface="Gotu"/>
            </a:endParaRPr>
          </a:p>
          <a:p>
            <a:pPr indent="0" lvl="0" marL="0" rtl="0" algn="l">
              <a:lnSpc>
                <a:spcPct val="140000"/>
              </a:lnSpc>
              <a:spcBef>
                <a:spcPts val="0"/>
              </a:spcBef>
              <a:spcAft>
                <a:spcPts val="0"/>
              </a:spcAft>
              <a:buNone/>
            </a:pPr>
            <a:r>
              <a:rPr b="1" i="1" lang="en" sz="1500">
                <a:solidFill>
                  <a:schemeClr val="accent1"/>
                </a:solidFill>
                <a:latin typeface="Gotu"/>
                <a:ea typeface="Gotu"/>
                <a:cs typeface="Gotu"/>
                <a:sym typeface="Gotu"/>
              </a:rPr>
              <a:t>A Houghton Mifflin Company</a:t>
            </a:r>
            <a:endParaRPr b="1" i="1" sz="1500">
              <a:solidFill>
                <a:schemeClr val="accent1"/>
              </a:solidFill>
              <a:latin typeface="Gotu"/>
              <a:ea typeface="Gotu"/>
              <a:cs typeface="Gotu"/>
              <a:sym typeface="Gotu"/>
            </a:endParaRPr>
          </a:p>
          <a:p>
            <a:pPr indent="0" lvl="0" marL="0" rtl="0" algn="l">
              <a:lnSpc>
                <a:spcPct val="140000"/>
              </a:lnSpc>
              <a:spcBef>
                <a:spcPts val="0"/>
              </a:spcBef>
              <a:spcAft>
                <a:spcPts val="0"/>
              </a:spcAft>
              <a:buNone/>
            </a:pPr>
            <a:r>
              <a:rPr b="1" i="1" lang="en" sz="1500">
                <a:solidFill>
                  <a:schemeClr val="accent1"/>
                </a:solidFill>
                <a:latin typeface="Gotu"/>
                <a:ea typeface="Gotu"/>
                <a:cs typeface="Gotu"/>
                <a:sym typeface="Gotu"/>
              </a:rPr>
              <a:t>Evanston Illinois</a:t>
            </a:r>
            <a:endParaRPr b="1" i="1" sz="1500">
              <a:solidFill>
                <a:schemeClr val="accent1"/>
              </a:solidFill>
              <a:latin typeface="Gotu"/>
              <a:ea typeface="Gotu"/>
              <a:cs typeface="Gotu"/>
              <a:sym typeface="Gotu"/>
            </a:endParaRPr>
          </a:p>
          <a:p>
            <a:pPr indent="0" lvl="0" marL="0" rtl="0" algn="l">
              <a:lnSpc>
                <a:spcPct val="140000"/>
              </a:lnSpc>
              <a:spcBef>
                <a:spcPts val="0"/>
              </a:spcBef>
              <a:spcAft>
                <a:spcPts val="0"/>
              </a:spcAft>
              <a:buNone/>
            </a:pPr>
            <a:r>
              <a:rPr b="1" i="1" lang="en" sz="1500">
                <a:solidFill>
                  <a:schemeClr val="accent1"/>
                </a:solidFill>
                <a:latin typeface="Gotu"/>
                <a:ea typeface="Gotu"/>
                <a:cs typeface="Gotu"/>
                <a:sym typeface="Gotu"/>
              </a:rPr>
              <a:t>Boston</a:t>
            </a:r>
            <a:endParaRPr b="1" i="1" sz="1500">
              <a:solidFill>
                <a:schemeClr val="accent1"/>
              </a:solidFill>
              <a:latin typeface="Gotu"/>
              <a:ea typeface="Gotu"/>
              <a:cs typeface="Gotu"/>
              <a:sym typeface="Gotu"/>
            </a:endParaRPr>
          </a:p>
          <a:p>
            <a:pPr indent="0" lvl="0" marL="0" rtl="0" algn="l">
              <a:lnSpc>
                <a:spcPct val="140000"/>
              </a:lnSpc>
              <a:spcBef>
                <a:spcPts val="0"/>
              </a:spcBef>
              <a:spcAft>
                <a:spcPts val="0"/>
              </a:spcAft>
              <a:buNone/>
            </a:pPr>
            <a:r>
              <a:rPr b="1" i="1" lang="en" sz="1500">
                <a:solidFill>
                  <a:schemeClr val="accent1"/>
                </a:solidFill>
                <a:latin typeface="Gotu"/>
                <a:ea typeface="Gotu"/>
                <a:cs typeface="Gotu"/>
                <a:sym typeface="Gotu"/>
              </a:rPr>
              <a:t>Dallas</a:t>
            </a:r>
            <a:endParaRPr b="1" i="1" sz="1500">
              <a:solidFill>
                <a:schemeClr val="accent1"/>
              </a:solidFill>
              <a:latin typeface="Gotu"/>
              <a:ea typeface="Gotu"/>
              <a:cs typeface="Gotu"/>
              <a:sym typeface="Gotu"/>
            </a:endParaRPr>
          </a:p>
        </p:txBody>
      </p:sp>
      <p:cxnSp>
        <p:nvCxnSpPr>
          <p:cNvPr id="283" name="Google Shape;283;p25"/>
          <p:cNvCxnSpPr/>
          <p:nvPr/>
        </p:nvCxnSpPr>
        <p:spPr>
          <a:xfrm>
            <a:off x="-5650" y="914400"/>
            <a:ext cx="9149700" cy="0"/>
          </a:xfrm>
          <a:prstGeom prst="straightConnector1">
            <a:avLst/>
          </a:prstGeom>
          <a:noFill/>
          <a:ln cap="rnd" cmpd="sng" w="38100">
            <a:solidFill>
              <a:schemeClr val="accent2"/>
            </a:solidFill>
            <a:prstDash val="solid"/>
            <a:round/>
            <a:headEnd len="sm" w="sm" type="none"/>
            <a:tailEnd len="sm" w="sm" type="none"/>
          </a:ln>
        </p:spPr>
      </p:cxnSp>
      <p:grpSp>
        <p:nvGrpSpPr>
          <p:cNvPr id="284" name="Google Shape;284;p25"/>
          <p:cNvGrpSpPr/>
          <p:nvPr/>
        </p:nvGrpSpPr>
        <p:grpSpPr>
          <a:xfrm>
            <a:off x="457200" y="2103120"/>
            <a:ext cx="5246100" cy="596205"/>
            <a:chOff x="-30480" y="-66675"/>
            <a:chExt cx="13989600" cy="1589880"/>
          </a:xfrm>
        </p:grpSpPr>
        <p:sp>
          <p:nvSpPr>
            <p:cNvPr id="285" name="Google Shape;285;p25"/>
            <p:cNvSpPr txBox="1"/>
            <p:nvPr/>
          </p:nvSpPr>
          <p:spPr>
            <a:xfrm>
              <a:off x="-30480" y="-66675"/>
              <a:ext cx="13989600" cy="5745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 sz="1400">
                  <a:solidFill>
                    <a:schemeClr val="accent1"/>
                  </a:solidFill>
                  <a:latin typeface="Lato"/>
                  <a:ea typeface="Lato"/>
                  <a:cs typeface="Lato"/>
                  <a:sym typeface="Lato"/>
                </a:rPr>
                <a:t>This presentation template uses the following free fonts:</a:t>
              </a:r>
              <a:endParaRPr sz="700">
                <a:solidFill>
                  <a:schemeClr val="accent1"/>
                </a:solidFill>
              </a:endParaRPr>
            </a:p>
          </p:txBody>
        </p:sp>
        <p:sp>
          <p:nvSpPr>
            <p:cNvPr id="286" name="Google Shape;286;p25"/>
            <p:cNvSpPr txBox="1"/>
            <p:nvPr/>
          </p:nvSpPr>
          <p:spPr>
            <a:xfrm>
              <a:off x="-30480" y="1030605"/>
              <a:ext cx="13989600" cy="492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lang="en" sz="1200" u="sng">
                  <a:solidFill>
                    <a:schemeClr val="accent1"/>
                  </a:solidFill>
                  <a:latin typeface="Gotu"/>
                  <a:ea typeface="Gotu"/>
                  <a:cs typeface="Gotu"/>
                  <a:sym typeface="Gotu"/>
                </a:rPr>
                <a:t>Gotu</a:t>
              </a:r>
              <a:r>
                <a:rPr lang="en" sz="1200">
                  <a:solidFill>
                    <a:schemeClr val="accent1"/>
                  </a:solidFill>
                  <a:latin typeface="Lato"/>
                  <a:ea typeface="Lato"/>
                  <a:cs typeface="Lato"/>
                  <a:sym typeface="Lato"/>
                </a:rPr>
                <a:t> </a:t>
              </a:r>
              <a:r>
                <a:rPr lang="en" sz="1200">
                  <a:solidFill>
                    <a:schemeClr val="accent1"/>
                  </a:solidFill>
                </a:rPr>
                <a:t>and</a:t>
              </a:r>
              <a:r>
                <a:rPr lang="en" sz="1200">
                  <a:solidFill>
                    <a:schemeClr val="accent1"/>
                  </a:solidFill>
                  <a:latin typeface="Lato"/>
                  <a:ea typeface="Lato"/>
                  <a:cs typeface="Lato"/>
                  <a:sym typeface="Lato"/>
                </a:rPr>
                <a:t> </a:t>
              </a:r>
              <a:r>
                <a:rPr b="1" lang="en" sz="1200" u="sng">
                  <a:solidFill>
                    <a:schemeClr val="accent1"/>
                  </a:solidFill>
                  <a:latin typeface="Lato"/>
                  <a:ea typeface="Lato"/>
                  <a:cs typeface="Lato"/>
                  <a:sym typeface="Lato"/>
                </a:rPr>
                <a:t>Lato</a:t>
              </a:r>
              <a:endParaRPr b="1" sz="700" u="sng">
                <a:solidFill>
                  <a:schemeClr val="accent1"/>
                </a:solidFill>
              </a:endParaRPr>
            </a:p>
          </p:txBody>
        </p:sp>
      </p:gr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78" name="Shape 78"/>
        <p:cNvGrpSpPr/>
        <p:nvPr/>
      </p:nvGrpSpPr>
      <p:grpSpPr>
        <a:xfrm>
          <a:off x="0" y="0"/>
          <a:ext cx="0" cy="0"/>
          <a:chOff x="0" y="0"/>
          <a:chExt cx="0" cy="0"/>
        </a:xfrm>
      </p:grpSpPr>
      <p:sp>
        <p:nvSpPr>
          <p:cNvPr id="79" name="Google Shape;79;p12"/>
          <p:cNvSpPr txBox="1"/>
          <p:nvPr/>
        </p:nvSpPr>
        <p:spPr>
          <a:xfrm>
            <a:off x="502920" y="457200"/>
            <a:ext cx="8629800" cy="20319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3300" u="none" cap="none" strike="noStrike">
                <a:solidFill>
                  <a:srgbClr val="FFFFFF"/>
                </a:solidFill>
                <a:latin typeface="Gotu"/>
                <a:ea typeface="Gotu"/>
                <a:cs typeface="Gotu"/>
                <a:sym typeface="Gotu"/>
              </a:rPr>
              <a:t>How to Use This </a:t>
            </a:r>
            <a:endParaRPr b="0" i="0" sz="3300" u="none" cap="none" strike="noStrike">
              <a:solidFill>
                <a:srgbClr val="FFFFFF"/>
              </a:solidFill>
              <a:latin typeface="Gotu"/>
              <a:ea typeface="Gotu"/>
              <a:cs typeface="Gotu"/>
              <a:sym typeface="Gotu"/>
            </a:endParaRPr>
          </a:p>
          <a:p>
            <a:pPr indent="0" lvl="0" marL="0" marR="0" rtl="0" algn="l">
              <a:lnSpc>
                <a:spcPct val="100000"/>
              </a:lnSpc>
              <a:spcBef>
                <a:spcPts val="0"/>
              </a:spcBef>
              <a:spcAft>
                <a:spcPts val="0"/>
              </a:spcAft>
              <a:buNone/>
            </a:pPr>
            <a:r>
              <a:rPr b="0" i="0" lang="en" sz="3300" u="none" cap="none" strike="noStrike">
                <a:solidFill>
                  <a:srgbClr val="FFFFFF"/>
                </a:solidFill>
                <a:latin typeface="Gotu"/>
                <a:ea typeface="Gotu"/>
                <a:cs typeface="Gotu"/>
                <a:sym typeface="Gotu"/>
              </a:rPr>
              <a:t>Presentation</a:t>
            </a:r>
            <a:endParaRPr b="0" i="0" sz="3300" u="none" cap="none" strike="noStrike">
              <a:solidFill>
                <a:srgbClr val="FFFFFF"/>
              </a:solidFill>
              <a:latin typeface="Gotu"/>
              <a:ea typeface="Gotu"/>
              <a:cs typeface="Gotu"/>
              <a:sym typeface="Gotu"/>
            </a:endParaRPr>
          </a:p>
          <a:p>
            <a:pPr indent="0" lvl="0" marL="0" marR="0" rtl="0" algn="l">
              <a:lnSpc>
                <a:spcPct val="100000"/>
              </a:lnSpc>
              <a:spcBef>
                <a:spcPts val="0"/>
              </a:spcBef>
              <a:spcAft>
                <a:spcPts val="0"/>
              </a:spcAft>
              <a:buNone/>
            </a:pPr>
            <a:r>
              <a:rPr lang="en" sz="3300">
                <a:latin typeface="Gotu"/>
                <a:ea typeface="Gotu"/>
                <a:cs typeface="Gotu"/>
                <a:sym typeface="Gotu"/>
              </a:rPr>
              <a:t>Viewing on Slideshow is </a:t>
            </a:r>
            <a:r>
              <a:rPr b="1" lang="en" sz="3300" u="sng">
                <a:latin typeface="Gotu"/>
                <a:ea typeface="Gotu"/>
                <a:cs typeface="Gotu"/>
                <a:sym typeface="Gotu"/>
              </a:rPr>
              <a:t>HIGHLY</a:t>
            </a:r>
            <a:r>
              <a:rPr lang="en" sz="3300">
                <a:latin typeface="Gotu"/>
                <a:ea typeface="Gotu"/>
                <a:cs typeface="Gotu"/>
                <a:sym typeface="Gotu"/>
              </a:rPr>
              <a:t> </a:t>
            </a:r>
            <a:r>
              <a:rPr b="1" lang="en" sz="3300" u="sng">
                <a:latin typeface="Gotu"/>
                <a:ea typeface="Gotu"/>
                <a:cs typeface="Gotu"/>
                <a:sym typeface="Gotu"/>
              </a:rPr>
              <a:t>RECOMMENDED</a:t>
            </a:r>
            <a:endParaRPr b="1" sz="3300" u="sng">
              <a:latin typeface="Gotu"/>
              <a:ea typeface="Gotu"/>
              <a:cs typeface="Gotu"/>
              <a:sym typeface="Gotu"/>
            </a:endParaRPr>
          </a:p>
        </p:txBody>
      </p:sp>
      <p:cxnSp>
        <p:nvCxnSpPr>
          <p:cNvPr id="80" name="Google Shape;80;p12"/>
          <p:cNvCxnSpPr/>
          <p:nvPr/>
        </p:nvCxnSpPr>
        <p:spPr>
          <a:xfrm>
            <a:off x="514350" y="2000250"/>
            <a:ext cx="8629800" cy="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grpSp>
        <p:nvGrpSpPr>
          <p:cNvPr id="81" name="Google Shape;81;p12"/>
          <p:cNvGrpSpPr/>
          <p:nvPr/>
        </p:nvGrpSpPr>
        <p:grpSpPr>
          <a:xfrm>
            <a:off x="502920" y="2743200"/>
            <a:ext cx="2415825" cy="738559"/>
            <a:chOff x="0" y="-76200"/>
            <a:chExt cx="6442200" cy="1969491"/>
          </a:xfrm>
        </p:grpSpPr>
        <p:sp>
          <p:nvSpPr>
            <p:cNvPr id="82" name="Google Shape;82;p12"/>
            <p:cNvSpPr txBox="1"/>
            <p:nvPr/>
          </p:nvSpPr>
          <p:spPr>
            <a:xfrm>
              <a:off x="0" y="922491"/>
              <a:ext cx="6442200" cy="970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120650" lvl="1" marL="228600" marR="0" rtl="0" algn="l">
                <a:lnSpc>
                  <a:spcPct val="115000"/>
                </a:lnSpc>
                <a:spcBef>
                  <a:spcPts val="0"/>
                </a:spcBef>
                <a:spcAft>
                  <a:spcPts val="0"/>
                </a:spcAft>
                <a:buClr>
                  <a:schemeClr val="accent1"/>
                </a:buClr>
                <a:buSzPts val="1100"/>
                <a:buFont typeface="Arial"/>
                <a:buChar char="•"/>
              </a:pPr>
              <a:r>
                <a:rPr b="0" i="0" lang="en" sz="1100" u="none" cap="none" strike="noStrike">
                  <a:solidFill>
                    <a:schemeClr val="accent1"/>
                  </a:solidFill>
                  <a:latin typeface="Lato"/>
                  <a:ea typeface="Lato"/>
                  <a:cs typeface="Lato"/>
                  <a:sym typeface="Lato"/>
                </a:rPr>
                <a:t>Click on the "Google Slides" button below this presentation preview. </a:t>
              </a:r>
              <a:endParaRPr sz="700">
                <a:solidFill>
                  <a:schemeClr val="accent1"/>
                </a:solidFill>
              </a:endParaRPr>
            </a:p>
          </p:txBody>
        </p:sp>
        <p:sp>
          <p:nvSpPr>
            <p:cNvPr id="83" name="Google Shape;83;p12"/>
            <p:cNvSpPr txBox="1"/>
            <p:nvPr/>
          </p:nvSpPr>
          <p:spPr>
            <a:xfrm>
              <a:off x="0" y="-76200"/>
              <a:ext cx="6442200" cy="780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900" u="none" cap="none" strike="noStrike">
                  <a:solidFill>
                    <a:schemeClr val="accent1"/>
                  </a:solidFill>
                  <a:latin typeface="Gotu"/>
                  <a:ea typeface="Gotu"/>
                  <a:cs typeface="Gotu"/>
                  <a:sym typeface="Gotu"/>
                </a:rPr>
                <a:t>Google Slides</a:t>
              </a:r>
              <a:endParaRPr sz="700">
                <a:solidFill>
                  <a:schemeClr val="accent1"/>
                </a:solidFill>
              </a:endParaRPr>
            </a:p>
          </p:txBody>
        </p:sp>
      </p:grpSp>
      <p:cxnSp>
        <p:nvCxnSpPr>
          <p:cNvPr id="84" name="Google Shape;84;p12"/>
          <p:cNvCxnSpPr/>
          <p:nvPr/>
        </p:nvCxnSpPr>
        <p:spPr>
          <a:xfrm>
            <a:off x="-21772" y="3584448"/>
            <a:ext cx="9187500" cy="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88" name="Shape 88"/>
        <p:cNvGrpSpPr/>
        <p:nvPr/>
      </p:nvGrpSpPr>
      <p:grpSpPr>
        <a:xfrm>
          <a:off x="0" y="0"/>
          <a:ext cx="0" cy="0"/>
          <a:chOff x="0" y="0"/>
          <a:chExt cx="0" cy="0"/>
        </a:xfrm>
      </p:grpSpPr>
      <p:sp>
        <p:nvSpPr>
          <p:cNvPr id="89" name="Google Shape;89;p13"/>
          <p:cNvSpPr/>
          <p:nvPr/>
        </p:nvSpPr>
        <p:spPr>
          <a:xfrm>
            <a:off x="0" y="150"/>
            <a:ext cx="9144000" cy="5143500"/>
          </a:xfrm>
          <a:prstGeom prst="rect">
            <a:avLst/>
          </a:prstGeom>
          <a:solidFill>
            <a:srgbClr val="F5D2D2"/>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solidFill>
                <a:srgbClr val="F5D2D2"/>
              </a:solidFill>
            </a:endParaRPr>
          </a:p>
        </p:txBody>
      </p:sp>
      <p:cxnSp>
        <p:nvCxnSpPr>
          <p:cNvPr id="90" name="Google Shape;90;p13"/>
          <p:cNvCxnSpPr/>
          <p:nvPr/>
        </p:nvCxnSpPr>
        <p:spPr>
          <a:xfrm>
            <a:off x="-95250" y="2002536"/>
            <a:ext cx="1137000" cy="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91" name="Google Shape;91;p13"/>
          <p:cNvCxnSpPr/>
          <p:nvPr/>
        </p:nvCxnSpPr>
        <p:spPr>
          <a:xfrm>
            <a:off x="-21772" y="3581400"/>
            <a:ext cx="3481200" cy="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grpSp>
        <p:nvGrpSpPr>
          <p:cNvPr id="92" name="Google Shape;92;p13"/>
          <p:cNvGrpSpPr/>
          <p:nvPr/>
        </p:nvGrpSpPr>
        <p:grpSpPr>
          <a:xfrm>
            <a:off x="4037588" y="1514112"/>
            <a:ext cx="4682812" cy="2032995"/>
            <a:chOff x="0" y="0"/>
            <a:chExt cx="12487500" cy="5421321"/>
          </a:xfrm>
        </p:grpSpPr>
        <p:sp>
          <p:nvSpPr>
            <p:cNvPr id="93" name="Google Shape;93;p13"/>
            <p:cNvSpPr txBox="1"/>
            <p:nvPr/>
          </p:nvSpPr>
          <p:spPr>
            <a:xfrm>
              <a:off x="0" y="0"/>
              <a:ext cx="12487500" cy="135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1" lang="en" sz="3300">
                  <a:solidFill>
                    <a:schemeClr val="dk1"/>
                  </a:solidFill>
                  <a:latin typeface="Gotu"/>
                  <a:ea typeface="Gotu"/>
                  <a:cs typeface="Gotu"/>
                  <a:sym typeface="Gotu"/>
                </a:rPr>
                <a:t>William Shakespeare</a:t>
              </a:r>
              <a:endParaRPr b="1" i="1" sz="700">
                <a:solidFill>
                  <a:schemeClr val="dk1"/>
                </a:solidFill>
              </a:endParaRPr>
            </a:p>
          </p:txBody>
        </p:sp>
        <p:sp>
          <p:nvSpPr>
            <p:cNvPr id="94" name="Google Shape;94;p13"/>
            <p:cNvSpPr txBox="1"/>
            <p:nvPr/>
          </p:nvSpPr>
          <p:spPr>
            <a:xfrm>
              <a:off x="0" y="1743621"/>
              <a:ext cx="12487500" cy="36777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14"/>
                </a:lnSpc>
                <a:spcBef>
                  <a:spcPts val="0"/>
                </a:spcBef>
                <a:spcAft>
                  <a:spcPts val="0"/>
                </a:spcAft>
                <a:buNone/>
              </a:pPr>
              <a:r>
                <a:t/>
              </a:r>
              <a:endParaRPr>
                <a:solidFill>
                  <a:srgbClr val="1155CC"/>
                </a:solidFill>
                <a:latin typeface="Lato"/>
                <a:ea typeface="Lato"/>
                <a:cs typeface="Lato"/>
                <a:sym typeface="Lato"/>
              </a:endParaRPr>
            </a:p>
            <a:p>
              <a:pPr indent="0" lvl="0" marL="0" marR="0" rtl="0" algn="l">
                <a:lnSpc>
                  <a:spcPct val="200000"/>
                </a:lnSpc>
                <a:spcBef>
                  <a:spcPts val="0"/>
                </a:spcBef>
                <a:spcAft>
                  <a:spcPts val="0"/>
                </a:spcAft>
                <a:buNone/>
              </a:pPr>
              <a:r>
                <a:rPr b="1" lang="en">
                  <a:solidFill>
                    <a:srgbClr val="1155CC"/>
                  </a:solidFill>
                  <a:latin typeface="Lato"/>
                  <a:ea typeface="Lato"/>
                  <a:cs typeface="Lato"/>
                  <a:sym typeface="Lato"/>
                </a:rPr>
                <a:t>William Shakespeare</a:t>
              </a:r>
              <a:r>
                <a:rPr lang="en">
                  <a:solidFill>
                    <a:srgbClr val="1155CC"/>
                  </a:solidFill>
                  <a:latin typeface="Lato"/>
                  <a:ea typeface="Lato"/>
                  <a:cs typeface="Lato"/>
                  <a:sym typeface="Lato"/>
                </a:rPr>
                <a:t> is the popular English playwright poet from the late 1500s to early 1600s.  He wrote many plays, the one that’ll be discussed is </a:t>
              </a:r>
              <a:r>
                <a:rPr b="1" lang="en" u="sng">
                  <a:solidFill>
                    <a:srgbClr val="1155CC"/>
                  </a:solidFill>
                  <a:latin typeface="Lato"/>
                  <a:ea typeface="Lato"/>
                  <a:cs typeface="Lato"/>
                  <a:sym typeface="Lato"/>
                </a:rPr>
                <a:t>A Midsummer Night’s Dream</a:t>
              </a:r>
              <a:endParaRPr b="1" sz="700" u="sng">
                <a:solidFill>
                  <a:srgbClr val="1155CC"/>
                </a:solidFill>
              </a:endParaRPr>
            </a:p>
          </p:txBody>
        </p:sp>
      </p:grpSp>
      <p:pic>
        <p:nvPicPr>
          <p:cNvPr id="95" name="Google Shape;95;p13"/>
          <p:cNvPicPr preferRelativeResize="0"/>
          <p:nvPr/>
        </p:nvPicPr>
        <p:blipFill rotWithShape="1">
          <a:blip r:embed="rId3">
            <a:alphaModFix/>
          </a:blip>
          <a:srcRect b="0" l="0" r="66145" t="0"/>
          <a:stretch/>
        </p:blipFill>
        <p:spPr>
          <a:xfrm>
            <a:off x="457200" y="502920"/>
            <a:ext cx="3332699" cy="4114800"/>
          </a:xfrm>
          <a:prstGeom prst="rect">
            <a:avLst/>
          </a:prstGeom>
          <a:noFill/>
          <a:ln cap="flat" cmpd="sng" w="28575">
            <a:solidFill>
              <a:srgbClr val="45227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ppt_w</p:attrName>
                                        </p:attrNameLst>
                                      </p:cBhvr>
                                      <p:tavLst>
                                        <p:tav fmla="" tm="0">
                                          <p:val>
                                            <p:strVal val="0"/>
                                          </p:val>
                                        </p:tav>
                                        <p:tav fmla="" tm="100000">
                                          <p:val>
                                            <p:strVal val="#ppt_w"/>
                                          </p:val>
                                        </p:tav>
                                      </p:tavLst>
                                    </p:anim>
                                    <p:anim calcmode="lin" valueType="num">
                                      <p:cBhvr additive="base">
                                        <p:cTn dur="1000"/>
                                        <p:tgtEl>
                                          <p:spTgt spid="8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9" name="Shape 99"/>
        <p:cNvGrpSpPr/>
        <p:nvPr/>
      </p:nvGrpSpPr>
      <p:grpSpPr>
        <a:xfrm>
          <a:off x="0" y="0"/>
          <a:ext cx="0" cy="0"/>
          <a:chOff x="0" y="0"/>
          <a:chExt cx="0" cy="0"/>
        </a:xfrm>
      </p:grpSpPr>
      <p:sp>
        <p:nvSpPr>
          <p:cNvPr id="100" name="Google Shape;100;p14"/>
          <p:cNvSpPr/>
          <p:nvPr/>
        </p:nvSpPr>
        <p:spPr>
          <a:xfrm flipH="1" rot="10800000">
            <a:off x="523875" y="-18675"/>
            <a:ext cx="8620200" cy="2208900"/>
          </a:xfrm>
          <a:prstGeom prst="rect">
            <a:avLst/>
          </a:prstGeom>
          <a:solidFill>
            <a:srgbClr val="666666"/>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 name="Google Shape;101;p14"/>
          <p:cNvSpPr/>
          <p:nvPr/>
        </p:nvSpPr>
        <p:spPr>
          <a:xfrm>
            <a:off x="523875" y="2190225"/>
            <a:ext cx="8620200" cy="29535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02" name="Google Shape;102;p14"/>
          <p:cNvCxnSpPr/>
          <p:nvPr/>
        </p:nvCxnSpPr>
        <p:spPr>
          <a:xfrm rot="5400000">
            <a:off x="-2083725" y="2562217"/>
            <a:ext cx="5215200" cy="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grpSp>
        <p:nvGrpSpPr>
          <p:cNvPr id="103" name="Google Shape;103;p14"/>
          <p:cNvGrpSpPr/>
          <p:nvPr/>
        </p:nvGrpSpPr>
        <p:grpSpPr>
          <a:xfrm>
            <a:off x="1188720" y="91440"/>
            <a:ext cx="6400800" cy="2318423"/>
            <a:chOff x="-27393" y="-36273"/>
            <a:chExt cx="17068800" cy="6182460"/>
          </a:xfrm>
        </p:grpSpPr>
        <p:sp>
          <p:nvSpPr>
            <p:cNvPr id="104" name="Google Shape;104;p14"/>
            <p:cNvSpPr txBox="1"/>
            <p:nvPr/>
          </p:nvSpPr>
          <p:spPr>
            <a:xfrm>
              <a:off x="-27393" y="-36273"/>
              <a:ext cx="17068800" cy="3169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Font typeface="Arial"/>
                <a:buNone/>
              </a:pPr>
              <a:r>
                <a:rPr b="1" i="1" lang="en" sz="3300">
                  <a:solidFill>
                    <a:schemeClr val="accent2"/>
                  </a:solidFill>
                  <a:latin typeface="Gotu"/>
                  <a:ea typeface="Gotu"/>
                  <a:cs typeface="Gotu"/>
                  <a:sym typeface="Gotu"/>
                </a:rPr>
                <a:t>A Midsummer Night’s Dream</a:t>
              </a:r>
              <a:endParaRPr b="1" i="1" sz="700">
                <a:solidFill>
                  <a:schemeClr val="accent2"/>
                </a:solidFill>
              </a:endParaRPr>
            </a:p>
            <a:p>
              <a:pPr indent="0" lvl="0" marL="0" marR="0" rtl="0" algn="l">
                <a:lnSpc>
                  <a:spcPct val="120000"/>
                </a:lnSpc>
                <a:spcBef>
                  <a:spcPts val="0"/>
                </a:spcBef>
                <a:spcAft>
                  <a:spcPts val="0"/>
                </a:spcAft>
                <a:buNone/>
              </a:pPr>
              <a:r>
                <a:t/>
              </a:r>
              <a:endParaRPr sz="3300">
                <a:solidFill>
                  <a:schemeClr val="accent2"/>
                </a:solidFill>
                <a:latin typeface="Gotu"/>
                <a:ea typeface="Gotu"/>
                <a:cs typeface="Gotu"/>
                <a:sym typeface="Gotu"/>
              </a:endParaRPr>
            </a:p>
          </p:txBody>
        </p:sp>
        <p:sp>
          <p:nvSpPr>
            <p:cNvPr id="105" name="Google Shape;105;p14"/>
            <p:cNvSpPr txBox="1"/>
            <p:nvPr/>
          </p:nvSpPr>
          <p:spPr>
            <a:xfrm>
              <a:off x="-27393" y="1548687"/>
              <a:ext cx="15015600" cy="4597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rtl="0" algn="l">
                <a:lnSpc>
                  <a:spcPct val="140014"/>
                </a:lnSpc>
                <a:spcBef>
                  <a:spcPts val="0"/>
                </a:spcBef>
                <a:spcAft>
                  <a:spcPts val="0"/>
                </a:spcAft>
                <a:buClr>
                  <a:schemeClr val="dk1"/>
                </a:buClr>
                <a:buFont typeface="Arial"/>
                <a:buNone/>
              </a:pPr>
              <a:r>
                <a:rPr lang="en">
                  <a:solidFill>
                    <a:schemeClr val="dk1"/>
                  </a:solidFill>
                  <a:latin typeface="Lato"/>
                  <a:ea typeface="Lato"/>
                  <a:cs typeface="Lato"/>
                  <a:sym typeface="Lato"/>
                </a:rPr>
                <a:t>In summary, A Midsummer Night’s Dream tells the story of many lovers with the main four lovers being Lysander, Hermia, Helena, and Demetrius. The love in all four characters becomes very complicated causing many conflicts in the story.</a:t>
              </a:r>
              <a:endParaRPr>
                <a:solidFill>
                  <a:schemeClr val="dk1"/>
                </a:solidFill>
                <a:latin typeface="Lato"/>
                <a:ea typeface="Lato"/>
                <a:cs typeface="Lato"/>
                <a:sym typeface="Lato"/>
              </a:endParaRPr>
            </a:p>
            <a:p>
              <a:pPr indent="0" lvl="0" marL="0" rtl="0" algn="l">
                <a:lnSpc>
                  <a:spcPct val="140014"/>
                </a:lnSpc>
                <a:spcBef>
                  <a:spcPts val="0"/>
                </a:spcBef>
                <a:spcAft>
                  <a:spcPts val="0"/>
                </a:spcAft>
                <a:buClr>
                  <a:schemeClr val="dk1"/>
                </a:buClr>
                <a:buFont typeface="Arial"/>
                <a:buNone/>
              </a:pPr>
              <a:r>
                <a:rPr lang="en">
                  <a:solidFill>
                    <a:schemeClr val="dk1"/>
                  </a:solidFill>
                  <a:latin typeface="Lato"/>
                  <a:ea typeface="Lato"/>
                  <a:cs typeface="Lato"/>
                  <a:sym typeface="Lato"/>
                </a:rPr>
                <a:t>The play was premiered in 1605 being a memorable Shakespeare play.</a:t>
              </a:r>
              <a:endParaRPr>
                <a:solidFill>
                  <a:schemeClr val="dk1"/>
                </a:solidFill>
                <a:latin typeface="Lato"/>
                <a:ea typeface="Lato"/>
                <a:cs typeface="Lato"/>
                <a:sym typeface="Lato"/>
              </a:endParaRPr>
            </a:p>
            <a:p>
              <a:pPr indent="0" lvl="0" marL="0" marR="0" rtl="0" algn="l">
                <a:lnSpc>
                  <a:spcPct val="140014"/>
                </a:lnSpc>
                <a:spcBef>
                  <a:spcPts val="0"/>
                </a:spcBef>
                <a:spcAft>
                  <a:spcPts val="0"/>
                </a:spcAft>
                <a:buNone/>
              </a:pPr>
              <a:r>
                <a:t/>
              </a:r>
              <a:endParaRPr>
                <a:solidFill>
                  <a:schemeClr val="accent1"/>
                </a:solidFill>
                <a:latin typeface="Lato"/>
                <a:ea typeface="Lato"/>
                <a:cs typeface="Lato"/>
                <a:sym typeface="Lato"/>
              </a:endParaRPr>
            </a:p>
          </p:txBody>
        </p:sp>
      </p:grpSp>
      <p:grpSp>
        <p:nvGrpSpPr>
          <p:cNvPr id="106" name="Google Shape;106;p14"/>
          <p:cNvGrpSpPr/>
          <p:nvPr/>
        </p:nvGrpSpPr>
        <p:grpSpPr>
          <a:xfrm>
            <a:off x="1198992" y="3817496"/>
            <a:ext cx="1214888" cy="1064241"/>
            <a:chOff x="0" y="-66675"/>
            <a:chExt cx="3239700" cy="2837975"/>
          </a:xfrm>
        </p:grpSpPr>
        <p:sp>
          <p:nvSpPr>
            <p:cNvPr id="107" name="Google Shape;107;p14"/>
            <p:cNvSpPr txBox="1"/>
            <p:nvPr/>
          </p:nvSpPr>
          <p:spPr>
            <a:xfrm>
              <a:off x="0" y="-66675"/>
              <a:ext cx="3239700" cy="57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sz="1400">
                  <a:solidFill>
                    <a:schemeClr val="dk1"/>
                  </a:solidFill>
                  <a:latin typeface="Lato"/>
                  <a:ea typeface="Lato"/>
                  <a:cs typeface="Lato"/>
                  <a:sym typeface="Lato"/>
                </a:rPr>
                <a:t> </a:t>
              </a:r>
              <a:r>
                <a:rPr b="1" lang="en">
                  <a:solidFill>
                    <a:schemeClr val="dk1"/>
                  </a:solidFill>
                  <a:latin typeface="Lato"/>
                  <a:ea typeface="Lato"/>
                  <a:cs typeface="Lato"/>
                  <a:sym typeface="Lato"/>
                </a:rPr>
                <a:t>Lysander</a:t>
              </a:r>
              <a:endParaRPr sz="700">
                <a:solidFill>
                  <a:schemeClr val="dk1"/>
                </a:solidFill>
              </a:endParaRPr>
            </a:p>
          </p:txBody>
        </p:sp>
        <p:sp>
          <p:nvSpPr>
            <p:cNvPr id="108" name="Google Shape;108;p14"/>
            <p:cNvSpPr txBox="1"/>
            <p:nvPr/>
          </p:nvSpPr>
          <p:spPr>
            <a:xfrm>
              <a:off x="0" y="801200"/>
              <a:ext cx="3239700" cy="19701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 sz="1200">
                  <a:solidFill>
                    <a:srgbClr val="6AA84F"/>
                  </a:solidFill>
                  <a:latin typeface="Lato"/>
                  <a:ea typeface="Lato"/>
                  <a:cs typeface="Lato"/>
                  <a:sym typeface="Lato"/>
                </a:rPr>
                <a:t>Love by Adventure and Magic</a:t>
              </a:r>
              <a:endParaRPr sz="700">
                <a:solidFill>
                  <a:srgbClr val="6AA84F"/>
                </a:solidFill>
              </a:endParaRPr>
            </a:p>
          </p:txBody>
        </p:sp>
      </p:grpSp>
      <p:grpSp>
        <p:nvGrpSpPr>
          <p:cNvPr id="109" name="Google Shape;109;p14"/>
          <p:cNvGrpSpPr/>
          <p:nvPr/>
        </p:nvGrpSpPr>
        <p:grpSpPr>
          <a:xfrm>
            <a:off x="3099040" y="3817496"/>
            <a:ext cx="1214888" cy="510178"/>
            <a:chOff x="0" y="-66675"/>
            <a:chExt cx="3239700" cy="1360475"/>
          </a:xfrm>
        </p:grpSpPr>
        <p:sp>
          <p:nvSpPr>
            <p:cNvPr id="110" name="Google Shape;110;p14"/>
            <p:cNvSpPr txBox="1"/>
            <p:nvPr/>
          </p:nvSpPr>
          <p:spPr>
            <a:xfrm>
              <a:off x="0" y="-66675"/>
              <a:ext cx="3239700" cy="57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a:solidFill>
                    <a:schemeClr val="dk1"/>
                  </a:solidFill>
                  <a:latin typeface="Lato"/>
                  <a:ea typeface="Lato"/>
                  <a:cs typeface="Lato"/>
                  <a:sym typeface="Lato"/>
                </a:rPr>
                <a:t>Hermia</a:t>
              </a:r>
              <a:endParaRPr sz="700">
                <a:solidFill>
                  <a:schemeClr val="dk1"/>
                </a:solidFill>
              </a:endParaRPr>
            </a:p>
          </p:txBody>
        </p:sp>
        <p:sp>
          <p:nvSpPr>
            <p:cNvPr id="111" name="Google Shape;111;p14"/>
            <p:cNvSpPr txBox="1"/>
            <p:nvPr/>
          </p:nvSpPr>
          <p:spPr>
            <a:xfrm>
              <a:off x="0" y="801200"/>
              <a:ext cx="3239700" cy="4926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 sz="1200">
                  <a:solidFill>
                    <a:srgbClr val="674EA7"/>
                  </a:solidFill>
                  <a:latin typeface="Lato"/>
                  <a:ea typeface="Lato"/>
                  <a:cs typeface="Lato"/>
                  <a:sym typeface="Lato"/>
                </a:rPr>
                <a:t>Love by Gifts </a:t>
              </a:r>
              <a:endParaRPr sz="700">
                <a:solidFill>
                  <a:srgbClr val="674EA7"/>
                </a:solidFill>
              </a:endParaRPr>
            </a:p>
          </p:txBody>
        </p:sp>
      </p:grpSp>
      <p:grpSp>
        <p:nvGrpSpPr>
          <p:cNvPr id="112" name="Google Shape;112;p14"/>
          <p:cNvGrpSpPr/>
          <p:nvPr/>
        </p:nvGrpSpPr>
        <p:grpSpPr>
          <a:xfrm>
            <a:off x="4999089" y="3817496"/>
            <a:ext cx="1214888" cy="787266"/>
            <a:chOff x="0" y="-66675"/>
            <a:chExt cx="3239700" cy="2099375"/>
          </a:xfrm>
        </p:grpSpPr>
        <p:sp>
          <p:nvSpPr>
            <p:cNvPr id="113" name="Google Shape;113;p14"/>
            <p:cNvSpPr txBox="1"/>
            <p:nvPr/>
          </p:nvSpPr>
          <p:spPr>
            <a:xfrm>
              <a:off x="0" y="-66675"/>
              <a:ext cx="3239700" cy="57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sz="1400">
                  <a:solidFill>
                    <a:schemeClr val="dk1"/>
                  </a:solidFill>
                  <a:latin typeface="Lato"/>
                  <a:ea typeface="Lato"/>
                  <a:cs typeface="Lato"/>
                  <a:sym typeface="Lato"/>
                </a:rPr>
                <a:t> </a:t>
              </a:r>
              <a:r>
                <a:rPr b="1" lang="en">
                  <a:solidFill>
                    <a:schemeClr val="dk1"/>
                  </a:solidFill>
                  <a:latin typeface="Lato"/>
                  <a:ea typeface="Lato"/>
                  <a:cs typeface="Lato"/>
                  <a:sym typeface="Lato"/>
                </a:rPr>
                <a:t>Helena</a:t>
              </a:r>
              <a:endParaRPr sz="700">
                <a:solidFill>
                  <a:schemeClr val="dk1"/>
                </a:solidFill>
              </a:endParaRPr>
            </a:p>
          </p:txBody>
        </p:sp>
        <p:sp>
          <p:nvSpPr>
            <p:cNvPr id="114" name="Google Shape;114;p14"/>
            <p:cNvSpPr txBox="1"/>
            <p:nvPr/>
          </p:nvSpPr>
          <p:spPr>
            <a:xfrm>
              <a:off x="0" y="801200"/>
              <a:ext cx="3239700" cy="1231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 sz="1200">
                  <a:solidFill>
                    <a:srgbClr val="45818E"/>
                  </a:solidFill>
                  <a:latin typeface="Lato"/>
                  <a:ea typeface="Lato"/>
                  <a:cs typeface="Lato"/>
                  <a:sym typeface="Lato"/>
                </a:rPr>
                <a:t>Love by </a:t>
              </a:r>
              <a:r>
                <a:rPr lang="en" sz="1200">
                  <a:solidFill>
                    <a:srgbClr val="45818E"/>
                  </a:solidFill>
                  <a:latin typeface="Lato"/>
                  <a:ea typeface="Lato"/>
                  <a:cs typeface="Lato"/>
                  <a:sym typeface="Lato"/>
                </a:rPr>
                <a:t>Obsession</a:t>
              </a:r>
              <a:endParaRPr sz="700">
                <a:solidFill>
                  <a:srgbClr val="45818E"/>
                </a:solidFill>
              </a:endParaRPr>
            </a:p>
          </p:txBody>
        </p:sp>
      </p:grpSp>
      <p:grpSp>
        <p:nvGrpSpPr>
          <p:cNvPr id="115" name="Google Shape;115;p14"/>
          <p:cNvGrpSpPr/>
          <p:nvPr/>
        </p:nvGrpSpPr>
        <p:grpSpPr>
          <a:xfrm>
            <a:off x="6899138" y="3817496"/>
            <a:ext cx="1214888" cy="1064241"/>
            <a:chOff x="0" y="-66675"/>
            <a:chExt cx="3239700" cy="2837975"/>
          </a:xfrm>
        </p:grpSpPr>
        <p:sp>
          <p:nvSpPr>
            <p:cNvPr id="116" name="Google Shape;116;p14"/>
            <p:cNvSpPr txBox="1"/>
            <p:nvPr/>
          </p:nvSpPr>
          <p:spPr>
            <a:xfrm>
              <a:off x="0" y="-66675"/>
              <a:ext cx="3239700" cy="57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sz="1400">
                  <a:solidFill>
                    <a:schemeClr val="dk1"/>
                  </a:solidFill>
                  <a:latin typeface="Lato"/>
                  <a:ea typeface="Lato"/>
                  <a:cs typeface="Lato"/>
                  <a:sym typeface="Lato"/>
                </a:rPr>
                <a:t> </a:t>
              </a:r>
              <a:r>
                <a:rPr b="1" lang="en">
                  <a:solidFill>
                    <a:schemeClr val="dk1"/>
                  </a:solidFill>
                  <a:latin typeface="Lato"/>
                  <a:ea typeface="Lato"/>
                  <a:cs typeface="Lato"/>
                  <a:sym typeface="Lato"/>
                </a:rPr>
                <a:t>Demetrius</a:t>
              </a:r>
              <a:endParaRPr sz="700">
                <a:solidFill>
                  <a:schemeClr val="dk1"/>
                </a:solidFill>
              </a:endParaRPr>
            </a:p>
          </p:txBody>
        </p:sp>
        <p:sp>
          <p:nvSpPr>
            <p:cNvPr id="117" name="Google Shape;117;p14"/>
            <p:cNvSpPr txBox="1"/>
            <p:nvPr/>
          </p:nvSpPr>
          <p:spPr>
            <a:xfrm>
              <a:off x="0" y="801200"/>
              <a:ext cx="3239700" cy="19701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 sz="1200">
                  <a:solidFill>
                    <a:srgbClr val="A61C00"/>
                  </a:solidFill>
                  <a:latin typeface="Lato"/>
                  <a:ea typeface="Lato"/>
                  <a:cs typeface="Lato"/>
                  <a:sym typeface="Lato"/>
                </a:rPr>
                <a:t>Love by Service</a:t>
              </a:r>
              <a:endParaRPr sz="1200">
                <a:solidFill>
                  <a:srgbClr val="A61C00"/>
                </a:solidFill>
                <a:latin typeface="Lato"/>
                <a:ea typeface="Lato"/>
                <a:cs typeface="Lato"/>
                <a:sym typeface="Lato"/>
              </a:endParaRPr>
            </a:p>
            <a:p>
              <a:pPr indent="0" lvl="0" marL="0" marR="0" rtl="0" algn="ctr">
                <a:lnSpc>
                  <a:spcPct val="150000"/>
                </a:lnSpc>
                <a:spcBef>
                  <a:spcPts val="0"/>
                </a:spcBef>
                <a:spcAft>
                  <a:spcPts val="0"/>
                </a:spcAft>
                <a:buNone/>
              </a:pPr>
              <a:r>
                <a:rPr lang="en" sz="1200">
                  <a:solidFill>
                    <a:srgbClr val="A61C00"/>
                  </a:solidFill>
                  <a:latin typeface="Lato"/>
                  <a:ea typeface="Lato"/>
                  <a:cs typeface="Lato"/>
                  <a:sym typeface="Lato"/>
                </a:rPr>
                <a:t>And Magic at the end</a:t>
              </a:r>
              <a:endParaRPr sz="1200">
                <a:solidFill>
                  <a:srgbClr val="A61C00"/>
                </a:solidFill>
                <a:latin typeface="Lato"/>
                <a:ea typeface="Lato"/>
                <a:cs typeface="Lato"/>
                <a:sym typeface="Lato"/>
              </a:endParaRPr>
            </a:p>
          </p:txBody>
        </p:sp>
      </p:grpSp>
      <p:pic>
        <p:nvPicPr>
          <p:cNvPr id="118" name="Google Shape;118;p14"/>
          <p:cNvPicPr preferRelativeResize="0"/>
          <p:nvPr/>
        </p:nvPicPr>
        <p:blipFill rotWithShape="1">
          <a:blip r:embed="rId3">
            <a:alphaModFix/>
          </a:blip>
          <a:srcRect b="23550" l="29762" r="29761" t="15813"/>
          <a:stretch/>
        </p:blipFill>
        <p:spPr>
          <a:xfrm>
            <a:off x="1188720" y="2423160"/>
            <a:ext cx="1225200" cy="1225200"/>
          </a:xfrm>
          <a:prstGeom prst="ellipse">
            <a:avLst/>
          </a:prstGeom>
          <a:noFill/>
          <a:ln>
            <a:noFill/>
          </a:ln>
          <a:effectLst>
            <a:outerShdw blurRad="57150" rotWithShape="0" algn="bl" dir="5400000" dist="19050">
              <a:srgbClr val="000000">
                <a:alpha val="50000"/>
              </a:srgbClr>
            </a:outerShdw>
          </a:effectLst>
        </p:spPr>
      </p:pic>
      <p:pic>
        <p:nvPicPr>
          <p:cNvPr id="119" name="Google Shape;119;p14"/>
          <p:cNvPicPr preferRelativeResize="0"/>
          <p:nvPr/>
        </p:nvPicPr>
        <p:blipFill rotWithShape="1">
          <a:blip r:embed="rId4">
            <a:alphaModFix/>
          </a:blip>
          <a:srcRect b="49179" l="18783" r="58731" t="20244"/>
          <a:stretch/>
        </p:blipFill>
        <p:spPr>
          <a:xfrm>
            <a:off x="5029200" y="2423160"/>
            <a:ext cx="1225200" cy="1225200"/>
          </a:xfrm>
          <a:prstGeom prst="ellipse">
            <a:avLst/>
          </a:prstGeom>
          <a:noFill/>
          <a:ln>
            <a:noFill/>
          </a:ln>
          <a:effectLst>
            <a:outerShdw blurRad="57150" rotWithShape="0" algn="bl" dir="5400000" dist="19050">
              <a:srgbClr val="000000">
                <a:alpha val="50000"/>
              </a:srgbClr>
            </a:outerShdw>
          </a:effectLst>
        </p:spPr>
      </p:pic>
      <p:pic>
        <p:nvPicPr>
          <p:cNvPr id="120" name="Google Shape;120;p14"/>
          <p:cNvPicPr preferRelativeResize="0"/>
          <p:nvPr/>
        </p:nvPicPr>
        <p:blipFill rotWithShape="1">
          <a:blip r:embed="rId5">
            <a:alphaModFix/>
          </a:blip>
          <a:srcRect b="17506" l="49062" r="2860" t="2666"/>
          <a:stretch/>
        </p:blipFill>
        <p:spPr>
          <a:xfrm>
            <a:off x="3108960" y="2423160"/>
            <a:ext cx="1225200" cy="1225200"/>
          </a:xfrm>
          <a:prstGeom prst="ellipse">
            <a:avLst/>
          </a:prstGeom>
          <a:noFill/>
          <a:ln>
            <a:noFill/>
          </a:ln>
          <a:effectLst>
            <a:outerShdw blurRad="57150" rotWithShape="0" algn="bl" dir="5400000" dist="19050">
              <a:srgbClr val="000000">
                <a:alpha val="50000"/>
              </a:srgbClr>
            </a:outerShdw>
          </a:effectLst>
        </p:spPr>
      </p:pic>
      <p:pic>
        <p:nvPicPr>
          <p:cNvPr id="121" name="Google Shape;121;p14"/>
          <p:cNvPicPr preferRelativeResize="0"/>
          <p:nvPr/>
        </p:nvPicPr>
        <p:blipFill rotWithShape="1">
          <a:blip r:embed="rId6">
            <a:alphaModFix/>
          </a:blip>
          <a:srcRect b="25188" l="1287" r="48827" t="0"/>
          <a:stretch/>
        </p:blipFill>
        <p:spPr>
          <a:xfrm flipH="1">
            <a:off x="6903720" y="2423160"/>
            <a:ext cx="1225200" cy="1225200"/>
          </a:xfrm>
          <a:prstGeom prst="ellipse">
            <a:avLst/>
          </a:prstGeom>
          <a:noFill/>
          <a:ln>
            <a:noFill/>
          </a:ln>
          <a:effectLst>
            <a:outerShdw blurRad="57150" rotWithShape="0" algn="bl" dir="5400000" dist="19050">
              <a:srgbClr val="000000">
                <a:alpha val="50000"/>
              </a:srgbClr>
            </a:outerShdw>
          </a:effectLst>
        </p:spPr>
      </p:pic>
      <p:cxnSp>
        <p:nvCxnSpPr>
          <p:cNvPr id="122" name="Google Shape;122;p14"/>
          <p:cNvCxnSpPr/>
          <p:nvPr/>
        </p:nvCxnSpPr>
        <p:spPr>
          <a:xfrm>
            <a:off x="530352" y="2181817"/>
            <a:ext cx="8673000" cy="840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123" name="Google Shape;123;p14"/>
          <p:cNvCxnSpPr/>
          <p:nvPr/>
        </p:nvCxnSpPr>
        <p:spPr>
          <a:xfrm rot="5400000">
            <a:off x="6536400" y="2577120"/>
            <a:ext cx="5215200" cy="0"/>
          </a:xfrm>
          <a:prstGeom prst="straightConnector1">
            <a:avLst/>
          </a:prstGeom>
          <a:noFill/>
          <a:ln cap="rnd" cmpd="sng" w="38100">
            <a:solidFill>
              <a:schemeClr val="accent2"/>
            </a:solidFill>
            <a:prstDash val="solid"/>
            <a:round/>
            <a:headEnd len="sm" w="sm" type="none"/>
            <a:tailEnd len="sm" w="sm" type="none"/>
          </a:ln>
        </p:spPr>
      </p:cxnSp>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7" name="Shape 127"/>
        <p:cNvGrpSpPr/>
        <p:nvPr/>
      </p:nvGrpSpPr>
      <p:grpSpPr>
        <a:xfrm>
          <a:off x="0" y="0"/>
          <a:ext cx="0" cy="0"/>
          <a:chOff x="0" y="0"/>
          <a:chExt cx="0" cy="0"/>
        </a:xfrm>
      </p:grpSpPr>
      <p:cxnSp>
        <p:nvCxnSpPr>
          <p:cNvPr id="128" name="Google Shape;128;p15"/>
          <p:cNvCxnSpPr/>
          <p:nvPr/>
        </p:nvCxnSpPr>
        <p:spPr>
          <a:xfrm>
            <a:off x="913788" y="3048000"/>
            <a:ext cx="8335200" cy="0"/>
          </a:xfrm>
          <a:prstGeom prst="straightConnector1">
            <a:avLst/>
          </a:prstGeom>
          <a:noFill/>
          <a:ln cap="rnd"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cxnSp>
      <p:sp>
        <p:nvSpPr>
          <p:cNvPr id="129" name="Google Shape;129;p15"/>
          <p:cNvSpPr txBox="1"/>
          <p:nvPr/>
        </p:nvSpPr>
        <p:spPr>
          <a:xfrm>
            <a:off x="913806" y="2452700"/>
            <a:ext cx="8230200" cy="538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500">
                <a:solidFill>
                  <a:srgbClr val="D5A6BD"/>
                </a:solidFill>
                <a:latin typeface="Gotu"/>
                <a:ea typeface="Gotu"/>
                <a:cs typeface="Gotu"/>
                <a:sym typeface="Gotu"/>
              </a:rPr>
              <a:t>Midsummer Night’s Dream’s Message</a:t>
            </a:r>
            <a:endParaRPr b="1" sz="3500">
              <a:solidFill>
                <a:srgbClr val="D5A6BD"/>
              </a:solidFill>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3" name="Shape 133"/>
        <p:cNvGrpSpPr/>
        <p:nvPr/>
      </p:nvGrpSpPr>
      <p:grpSpPr>
        <a:xfrm>
          <a:off x="0" y="0"/>
          <a:ext cx="0" cy="0"/>
          <a:chOff x="0" y="0"/>
          <a:chExt cx="0" cy="0"/>
        </a:xfrm>
      </p:grpSpPr>
      <p:pic>
        <p:nvPicPr>
          <p:cNvPr id="134" name="Google Shape;134;p16"/>
          <p:cNvPicPr preferRelativeResize="0"/>
          <p:nvPr/>
        </p:nvPicPr>
        <p:blipFill>
          <a:blip r:embed="rId3">
            <a:alphaModFix/>
          </a:blip>
          <a:stretch>
            <a:fillRect/>
          </a:stretch>
        </p:blipFill>
        <p:spPr>
          <a:xfrm>
            <a:off x="5062375" y="1665950"/>
            <a:ext cx="4081624" cy="3401350"/>
          </a:xfrm>
          <a:prstGeom prst="rect">
            <a:avLst/>
          </a:prstGeom>
          <a:noFill/>
          <a:ln>
            <a:noFill/>
          </a:ln>
        </p:spPr>
      </p:pic>
      <p:grpSp>
        <p:nvGrpSpPr>
          <p:cNvPr id="135" name="Google Shape;135;p16"/>
          <p:cNvGrpSpPr/>
          <p:nvPr/>
        </p:nvGrpSpPr>
        <p:grpSpPr>
          <a:xfrm>
            <a:off x="763850" y="313700"/>
            <a:ext cx="8128720" cy="2412918"/>
            <a:chOff x="0" y="0"/>
            <a:chExt cx="12931467" cy="6434447"/>
          </a:xfrm>
        </p:grpSpPr>
        <p:sp>
          <p:nvSpPr>
            <p:cNvPr id="136" name="Google Shape;136;p16"/>
            <p:cNvSpPr txBox="1"/>
            <p:nvPr/>
          </p:nvSpPr>
          <p:spPr>
            <a:xfrm>
              <a:off x="0" y="0"/>
              <a:ext cx="12764700" cy="135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300">
                  <a:solidFill>
                    <a:schemeClr val="lt1"/>
                  </a:solidFill>
                  <a:latin typeface="Gotu"/>
                  <a:ea typeface="Gotu"/>
                  <a:cs typeface="Gotu"/>
                  <a:sym typeface="Gotu"/>
                </a:rPr>
                <a:t>Midsummer Night’s Dream’s Message</a:t>
              </a:r>
              <a:endParaRPr b="1" sz="700">
                <a:solidFill>
                  <a:schemeClr val="lt1"/>
                </a:solidFill>
              </a:endParaRPr>
            </a:p>
          </p:txBody>
        </p:sp>
        <p:sp>
          <p:nvSpPr>
            <p:cNvPr id="137" name="Google Shape;137;p16"/>
            <p:cNvSpPr txBox="1"/>
            <p:nvPr/>
          </p:nvSpPr>
          <p:spPr>
            <a:xfrm>
              <a:off x="166767" y="2699147"/>
              <a:ext cx="12764700" cy="37353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
                  <a:solidFill>
                    <a:srgbClr val="FFD966"/>
                  </a:solidFill>
                  <a:latin typeface="Lato"/>
                  <a:ea typeface="Lato"/>
                  <a:cs typeface="Lato"/>
                  <a:sym typeface="Lato"/>
                </a:rPr>
                <a:t>Just like any other story, Midsummer Night’s Dream has a theme or message it answers.</a:t>
              </a:r>
              <a:endParaRPr>
                <a:solidFill>
                  <a:srgbClr val="FFD966"/>
                </a:solidFill>
                <a:latin typeface="Lato"/>
                <a:ea typeface="Lato"/>
                <a:cs typeface="Lato"/>
                <a:sym typeface="Lato"/>
              </a:endParaRPr>
            </a:p>
            <a:p>
              <a:pPr indent="0" lvl="0" marL="0" marR="0" rtl="0" algn="l">
                <a:lnSpc>
                  <a:spcPct val="200000"/>
                </a:lnSpc>
                <a:spcBef>
                  <a:spcPts val="0"/>
                </a:spcBef>
                <a:spcAft>
                  <a:spcPts val="0"/>
                </a:spcAft>
                <a:buNone/>
              </a:pPr>
              <a:r>
                <a:rPr lang="en">
                  <a:solidFill>
                    <a:srgbClr val="FFD966"/>
                  </a:solidFill>
                  <a:latin typeface="Lato"/>
                  <a:ea typeface="Lato"/>
                  <a:cs typeface="Lato"/>
                  <a:sym typeface="Lato"/>
                </a:rPr>
                <a:t>One theme you can take of the story is the topic “What is Love?”</a:t>
              </a:r>
              <a:endParaRPr>
                <a:solidFill>
                  <a:srgbClr val="FFD966"/>
                </a:solidFill>
                <a:latin typeface="Lato"/>
                <a:ea typeface="Lato"/>
                <a:cs typeface="Lato"/>
                <a:sym typeface="Lato"/>
              </a:endParaRPr>
            </a:p>
            <a:p>
              <a:pPr indent="0" lvl="0" marL="0" marR="0" rtl="0" algn="l">
                <a:lnSpc>
                  <a:spcPct val="200000"/>
                </a:lnSpc>
                <a:spcBef>
                  <a:spcPts val="0"/>
                </a:spcBef>
                <a:spcAft>
                  <a:spcPts val="0"/>
                </a:spcAft>
                <a:buNone/>
              </a:pPr>
              <a:r>
                <a:rPr lang="en">
                  <a:solidFill>
                    <a:srgbClr val="FFD966"/>
                  </a:solidFill>
                  <a:latin typeface="Lato"/>
                  <a:ea typeface="Lato"/>
                  <a:cs typeface="Lato"/>
                  <a:sym typeface="Lato"/>
                </a:rPr>
                <a:t>So what is William Shakespeare’s answers on the topic of What is Love?</a:t>
              </a:r>
              <a:endParaRPr>
                <a:solidFill>
                  <a:srgbClr val="FFD966"/>
                </a:solidFill>
                <a:latin typeface="Lato"/>
                <a:ea typeface="Lato"/>
                <a:cs typeface="Lato"/>
                <a:sym typeface="Lato"/>
              </a:endParaRPr>
            </a:p>
            <a:p>
              <a:pPr indent="0" lvl="0" marL="0" marR="0" rtl="0" algn="l">
                <a:lnSpc>
                  <a:spcPct val="200000"/>
                </a:lnSpc>
                <a:spcBef>
                  <a:spcPts val="0"/>
                </a:spcBef>
                <a:spcAft>
                  <a:spcPts val="0"/>
                </a:spcAft>
                <a:buNone/>
              </a:pPr>
              <a:r>
                <a:t/>
              </a:r>
              <a:endParaRPr sz="700" u="sng">
                <a:solidFill>
                  <a:schemeClr val="lt1"/>
                </a:solidFill>
              </a:endParaRPr>
            </a:p>
          </p:txBody>
        </p:sp>
      </p:grpSp>
      <p:sp>
        <p:nvSpPr>
          <p:cNvPr id="138" name="Google Shape;138;p16"/>
          <p:cNvSpPr/>
          <p:nvPr/>
        </p:nvSpPr>
        <p:spPr>
          <a:xfrm>
            <a:off x="0" y="4572000"/>
            <a:ext cx="9143400" cy="502800"/>
          </a:xfrm>
          <a:prstGeom prst="rect">
            <a:avLst/>
          </a:prstGeom>
          <a:solidFill>
            <a:srgbClr val="45227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solidFill>
                <a:srgbClr val="F5D2D2"/>
              </a:solidFill>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2" name="Shape 142"/>
        <p:cNvGrpSpPr/>
        <p:nvPr/>
      </p:nvGrpSpPr>
      <p:grpSpPr>
        <a:xfrm>
          <a:off x="0" y="0"/>
          <a:ext cx="0" cy="0"/>
          <a:chOff x="0" y="0"/>
          <a:chExt cx="0" cy="0"/>
        </a:xfrm>
      </p:grpSpPr>
      <p:pic>
        <p:nvPicPr>
          <p:cNvPr id="143" name="Google Shape;143;p17"/>
          <p:cNvPicPr preferRelativeResize="0"/>
          <p:nvPr/>
        </p:nvPicPr>
        <p:blipFill>
          <a:blip r:embed="rId3">
            <a:alphaModFix/>
          </a:blip>
          <a:stretch>
            <a:fillRect/>
          </a:stretch>
        </p:blipFill>
        <p:spPr>
          <a:xfrm>
            <a:off x="1714500" y="521208"/>
            <a:ext cx="3086101" cy="2057400"/>
          </a:xfrm>
          <a:prstGeom prst="rect">
            <a:avLst/>
          </a:prstGeom>
          <a:noFill/>
          <a:ln>
            <a:noFill/>
          </a:ln>
        </p:spPr>
      </p:pic>
      <p:pic>
        <p:nvPicPr>
          <p:cNvPr id="144" name="Google Shape;144;p17"/>
          <p:cNvPicPr preferRelativeResize="0"/>
          <p:nvPr/>
        </p:nvPicPr>
        <p:blipFill rotWithShape="1">
          <a:blip r:embed="rId4">
            <a:alphaModFix/>
          </a:blip>
          <a:srcRect b="0" l="0" r="38076" t="0"/>
          <a:stretch/>
        </p:blipFill>
        <p:spPr>
          <a:xfrm rot="-5400000">
            <a:off x="621602" y="407281"/>
            <a:ext cx="2103120" cy="2322196"/>
          </a:xfrm>
          <a:prstGeom prst="rect">
            <a:avLst/>
          </a:prstGeom>
          <a:noFill/>
          <a:ln>
            <a:noFill/>
          </a:ln>
        </p:spPr>
      </p:pic>
      <p:pic>
        <p:nvPicPr>
          <p:cNvPr id="145" name="Google Shape;145;p17"/>
          <p:cNvPicPr preferRelativeResize="0"/>
          <p:nvPr/>
        </p:nvPicPr>
        <p:blipFill rotWithShape="1">
          <a:blip r:embed="rId5">
            <a:alphaModFix/>
          </a:blip>
          <a:srcRect b="4754" l="0" r="0" t="5033"/>
          <a:stretch/>
        </p:blipFill>
        <p:spPr>
          <a:xfrm>
            <a:off x="4572150" y="2562225"/>
            <a:ext cx="4059936" cy="2057400"/>
          </a:xfrm>
          <a:prstGeom prst="rect">
            <a:avLst/>
          </a:prstGeom>
          <a:noFill/>
          <a:ln>
            <a:noFill/>
          </a:ln>
        </p:spPr>
      </p:pic>
      <p:sp>
        <p:nvSpPr>
          <p:cNvPr id="146" name="Google Shape;146;p17"/>
          <p:cNvSpPr/>
          <p:nvPr/>
        </p:nvSpPr>
        <p:spPr>
          <a:xfrm>
            <a:off x="4572000" y="514350"/>
            <a:ext cx="4057800" cy="2057400"/>
          </a:xfrm>
          <a:prstGeom prst="rect">
            <a:avLst/>
          </a:prstGeom>
          <a:solidFill>
            <a:srgbClr val="F5D2D2"/>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 name="Google Shape;147;p17"/>
          <p:cNvSpPr/>
          <p:nvPr/>
        </p:nvSpPr>
        <p:spPr>
          <a:xfrm>
            <a:off x="514350" y="2562225"/>
            <a:ext cx="4057800" cy="2057400"/>
          </a:xfrm>
          <a:prstGeom prst="rect">
            <a:avLst/>
          </a:prstGeom>
          <a:solidFill>
            <a:srgbClr val="F5D2D2"/>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48" name="Google Shape;148;p17"/>
          <p:cNvCxnSpPr>
            <a:stCxn id="149" idx="3"/>
          </p:cNvCxnSpPr>
          <p:nvPr/>
        </p:nvCxnSpPr>
        <p:spPr>
          <a:xfrm flipH="1" rot="10800000">
            <a:off x="9144000" y="2562150"/>
            <a:ext cx="8538300" cy="1200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150" name="Google Shape;150;p17"/>
          <p:cNvCxnSpPr/>
          <p:nvPr/>
        </p:nvCxnSpPr>
        <p:spPr>
          <a:xfrm>
            <a:off x="73750" y="4610100"/>
            <a:ext cx="8572500" cy="0"/>
          </a:xfrm>
          <a:prstGeom prst="straightConnector1">
            <a:avLst/>
          </a:prstGeom>
          <a:noFill/>
          <a:ln cap="rnd"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cxnSp>
      <p:grpSp>
        <p:nvGrpSpPr>
          <p:cNvPr id="151" name="Google Shape;151;p17"/>
          <p:cNvGrpSpPr/>
          <p:nvPr/>
        </p:nvGrpSpPr>
        <p:grpSpPr>
          <a:xfrm>
            <a:off x="5099330" y="899440"/>
            <a:ext cx="3002963" cy="1176377"/>
            <a:chOff x="0" y="-889000"/>
            <a:chExt cx="8007900" cy="3137006"/>
          </a:xfrm>
        </p:grpSpPr>
        <p:sp>
          <p:nvSpPr>
            <p:cNvPr id="152" name="Google Shape;152;p17"/>
            <p:cNvSpPr txBox="1"/>
            <p:nvPr/>
          </p:nvSpPr>
          <p:spPr>
            <a:xfrm>
              <a:off x="0" y="-889000"/>
              <a:ext cx="8007900" cy="820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000">
                  <a:solidFill>
                    <a:schemeClr val="accent1"/>
                  </a:solidFill>
                  <a:latin typeface="Gotu"/>
                  <a:ea typeface="Gotu"/>
                  <a:cs typeface="Gotu"/>
                  <a:sym typeface="Gotu"/>
                </a:rPr>
                <a:t>Love is </a:t>
              </a:r>
              <a:r>
                <a:rPr b="1" lang="en" sz="2000" u="sng">
                  <a:solidFill>
                    <a:schemeClr val="accent1"/>
                  </a:solidFill>
                  <a:latin typeface="Gotu"/>
                  <a:ea typeface="Gotu"/>
                  <a:cs typeface="Gotu"/>
                  <a:sym typeface="Gotu"/>
                </a:rPr>
                <a:t>ADDICTIVE!</a:t>
              </a:r>
              <a:endParaRPr b="1" sz="800" u="sng">
                <a:solidFill>
                  <a:schemeClr val="accent1"/>
                </a:solidFill>
              </a:endParaRPr>
            </a:p>
          </p:txBody>
        </p:sp>
        <p:sp>
          <p:nvSpPr>
            <p:cNvPr id="153" name="Google Shape;153;p17"/>
            <p:cNvSpPr txBox="1"/>
            <p:nvPr/>
          </p:nvSpPr>
          <p:spPr>
            <a:xfrm>
              <a:off x="0" y="277906"/>
              <a:ext cx="8007900" cy="19701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 sz="1200">
                  <a:solidFill>
                    <a:srgbClr val="CC0000"/>
                  </a:solidFill>
                  <a:latin typeface="Lato"/>
                  <a:ea typeface="Lato"/>
                  <a:cs typeface="Lato"/>
                  <a:sym typeface="Lato"/>
                </a:rPr>
                <a:t>Love can give someone a fate of addiction causing a painful world create by their mind falsely being pleasured.</a:t>
              </a:r>
              <a:endParaRPr sz="700">
                <a:solidFill>
                  <a:srgbClr val="CC0000"/>
                </a:solidFill>
              </a:endParaRPr>
            </a:p>
          </p:txBody>
        </p:sp>
      </p:grpSp>
      <p:grpSp>
        <p:nvGrpSpPr>
          <p:cNvPr id="154" name="Google Shape;154;p17"/>
          <p:cNvGrpSpPr/>
          <p:nvPr/>
        </p:nvGrpSpPr>
        <p:grpSpPr>
          <a:xfrm>
            <a:off x="1041679" y="3023515"/>
            <a:ext cx="3002963" cy="1176377"/>
            <a:chOff x="0" y="-76200"/>
            <a:chExt cx="8007900" cy="3137006"/>
          </a:xfrm>
        </p:grpSpPr>
        <p:sp>
          <p:nvSpPr>
            <p:cNvPr id="155" name="Google Shape;155;p17"/>
            <p:cNvSpPr txBox="1"/>
            <p:nvPr/>
          </p:nvSpPr>
          <p:spPr>
            <a:xfrm>
              <a:off x="0" y="-76200"/>
              <a:ext cx="8007900" cy="820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000">
                  <a:latin typeface="Gotu"/>
                  <a:ea typeface="Gotu"/>
                  <a:cs typeface="Gotu"/>
                  <a:sym typeface="Gotu"/>
                </a:rPr>
                <a:t>Love is </a:t>
              </a:r>
              <a:r>
                <a:rPr b="1" lang="en" sz="2000" u="sng">
                  <a:latin typeface="Gotu"/>
                  <a:ea typeface="Gotu"/>
                  <a:cs typeface="Gotu"/>
                  <a:sym typeface="Gotu"/>
                </a:rPr>
                <a:t>DESTRUCTIVE!</a:t>
              </a:r>
              <a:endParaRPr b="1" sz="800" u="sng"/>
            </a:p>
          </p:txBody>
        </p:sp>
        <p:sp>
          <p:nvSpPr>
            <p:cNvPr id="156" name="Google Shape;156;p17"/>
            <p:cNvSpPr txBox="1"/>
            <p:nvPr/>
          </p:nvSpPr>
          <p:spPr>
            <a:xfrm>
              <a:off x="0" y="1090706"/>
              <a:ext cx="8007900" cy="19701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 sz="1200">
                  <a:solidFill>
                    <a:srgbClr val="CC0000"/>
                  </a:solidFill>
                  <a:latin typeface="Lato"/>
                  <a:ea typeface="Lato"/>
                  <a:cs typeface="Lato"/>
                  <a:sym typeface="Lato"/>
                </a:rPr>
                <a:t>Love leads to a expected </a:t>
              </a:r>
              <a:r>
                <a:rPr lang="en" sz="1200">
                  <a:solidFill>
                    <a:srgbClr val="CC0000"/>
                  </a:solidFill>
                  <a:latin typeface="Lato"/>
                  <a:ea typeface="Lato"/>
                  <a:cs typeface="Lato"/>
                  <a:sym typeface="Lato"/>
                </a:rPr>
                <a:t>disaster that sticks out in someone’s life usually created by a mistake or intend.</a:t>
              </a:r>
              <a:endParaRPr sz="700">
                <a:solidFill>
                  <a:srgbClr val="CC0000"/>
                </a:solidFill>
              </a:endParaRPr>
            </a:p>
          </p:txBody>
        </p:sp>
      </p:grpSp>
      <p:sp>
        <p:nvSpPr>
          <p:cNvPr id="157" name="Google Shape;157;p17"/>
          <p:cNvSpPr txBox="1"/>
          <p:nvPr/>
        </p:nvSpPr>
        <p:spPr>
          <a:xfrm>
            <a:off x="514350" y="0"/>
            <a:ext cx="3169200" cy="5079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300">
                <a:solidFill>
                  <a:srgbClr val="3D85C6"/>
                </a:solidFill>
                <a:latin typeface="Gotu"/>
                <a:ea typeface="Gotu"/>
                <a:cs typeface="Gotu"/>
                <a:sym typeface="Gotu"/>
              </a:rPr>
              <a:t>What is Love?</a:t>
            </a:r>
            <a:endParaRPr b="1" sz="700">
              <a:solidFill>
                <a:srgbClr val="3D85C6"/>
              </a:solidFill>
            </a:endParaRPr>
          </a:p>
        </p:txBody>
      </p:sp>
      <p:sp>
        <p:nvSpPr>
          <p:cNvPr id="149" name="Google Shape;149;p17"/>
          <p:cNvSpPr/>
          <p:nvPr/>
        </p:nvSpPr>
        <p:spPr>
          <a:xfrm>
            <a:off x="0" y="150"/>
            <a:ext cx="9144000" cy="5148000"/>
          </a:xfrm>
          <a:prstGeom prst="rect">
            <a:avLst/>
          </a:prstGeom>
          <a:solidFill>
            <a:srgbClr val="452270"/>
          </a:solidFill>
          <a:ln>
            <a:noFill/>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solidFill>
                <a:srgbClr val="F5D2D2"/>
              </a:solidFill>
            </a:endParaRPr>
          </a:p>
        </p:txBody>
      </p:sp>
    </p:spTree>
  </p:cSld>
  <p:clrMapOvr>
    <a:masterClrMapping/>
  </p:clrMapOvr>
  <mc:AlternateContent>
    <mc:Choice Requires="p14">
      <p:transition p14:dur="1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23" presetSubtype="32">
                                  <p:stCondLst>
                                    <p:cond delay="0"/>
                                  </p:stCondLst>
                                  <p:childTnLst>
                                    <p:anim calcmode="lin" valueType="num">
                                      <p:cBhvr additive="base">
                                        <p:cTn dur="1000"/>
                                        <p:tgtEl>
                                          <p:spTgt spid="149"/>
                                        </p:tgtEl>
                                        <p:attrNameLst>
                                          <p:attrName>ppt_w</p:attrName>
                                        </p:attrNameLst>
                                      </p:cBhvr>
                                      <p:tavLst>
                                        <p:tav fmla="" tm="0">
                                          <p:val>
                                            <p:strVal val="#ppt_w"/>
                                          </p:val>
                                        </p:tav>
                                        <p:tav fmla="" tm="100000">
                                          <p:val>
                                            <p:strVal val="0"/>
                                          </p:val>
                                        </p:tav>
                                      </p:tavLst>
                                    </p:anim>
                                    <p:anim calcmode="lin" valueType="num">
                                      <p:cBhvr additive="base">
                                        <p:cTn dur="1000"/>
                                        <p:tgtEl>
                                          <p:spTgt spid="149"/>
                                        </p:tgtEl>
                                        <p:attrNameLst>
                                          <p:attrName>ppt_h</p:attrName>
                                        </p:attrNameLst>
                                      </p:cBhvr>
                                      <p:tavLst>
                                        <p:tav fmla="" tm="0">
                                          <p:val>
                                            <p:strVal val="#ppt_h"/>
                                          </p:val>
                                        </p:tav>
                                        <p:tav fmla="" tm="100000">
                                          <p:val>
                                            <p:strVal val="0"/>
                                          </p:val>
                                        </p:tav>
                                      </p:tavLst>
                                    </p:anim>
                                    <p:set>
                                      <p:cBhvr>
                                        <p:cTn dur="1" fill="hold">
                                          <p:stCondLst>
                                            <p:cond delay="1000"/>
                                          </p:stCondLst>
                                        </p:cTn>
                                        <p:tgtEl>
                                          <p:spTgt spid="1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1" name="Shape 161"/>
        <p:cNvGrpSpPr/>
        <p:nvPr/>
      </p:nvGrpSpPr>
      <p:grpSpPr>
        <a:xfrm>
          <a:off x="0" y="0"/>
          <a:ext cx="0" cy="0"/>
          <a:chOff x="0" y="0"/>
          <a:chExt cx="0" cy="0"/>
        </a:xfrm>
      </p:grpSpPr>
      <p:grpSp>
        <p:nvGrpSpPr>
          <p:cNvPr id="162" name="Google Shape;162;p18"/>
          <p:cNvGrpSpPr/>
          <p:nvPr/>
        </p:nvGrpSpPr>
        <p:grpSpPr>
          <a:xfrm>
            <a:off x="0" y="4111270"/>
            <a:ext cx="9144000" cy="1032188"/>
            <a:chOff x="0" y="0"/>
            <a:chExt cx="24384000" cy="2752500"/>
          </a:xfrm>
        </p:grpSpPr>
        <p:sp>
          <p:nvSpPr>
            <p:cNvPr id="163" name="Google Shape;163;p18"/>
            <p:cNvSpPr/>
            <p:nvPr/>
          </p:nvSpPr>
          <p:spPr>
            <a:xfrm>
              <a:off x="0" y="0"/>
              <a:ext cx="24384000" cy="2752500"/>
            </a:xfrm>
            <a:prstGeom prst="rect">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4" name="Google Shape;164;p18"/>
            <p:cNvSpPr txBox="1"/>
            <p:nvPr/>
          </p:nvSpPr>
          <p:spPr>
            <a:xfrm>
              <a:off x="2358550" y="625364"/>
              <a:ext cx="16415700" cy="1231500"/>
            </a:xfrm>
            <a:prstGeom prst="rect">
              <a:avLst/>
            </a:prstGeom>
            <a:solidFill>
              <a:schemeClr val="accent5"/>
            </a:solid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b="1" lang="en" sz="3000">
                  <a:solidFill>
                    <a:schemeClr val="lt1"/>
                  </a:solidFill>
                  <a:latin typeface="Gotu"/>
                  <a:ea typeface="Gotu"/>
                  <a:cs typeface="Gotu"/>
                  <a:sym typeface="Gotu"/>
                </a:rPr>
                <a:t>Love is </a:t>
              </a:r>
              <a:r>
                <a:rPr b="1" lang="en" sz="3000" u="sng">
                  <a:solidFill>
                    <a:schemeClr val="lt1"/>
                  </a:solidFill>
                  <a:latin typeface="Gotu"/>
                  <a:ea typeface="Gotu"/>
                  <a:cs typeface="Gotu"/>
                  <a:sym typeface="Gotu"/>
                </a:rPr>
                <a:t>DESTRUCTIVE!</a:t>
              </a:r>
              <a:endParaRPr b="1" sz="3000">
                <a:solidFill>
                  <a:schemeClr val="lt1"/>
                </a:solidFill>
                <a:latin typeface="Gotu"/>
                <a:ea typeface="Gotu"/>
                <a:cs typeface="Gotu"/>
                <a:sym typeface="Gotu"/>
              </a:endParaRPr>
            </a:p>
          </p:txBody>
        </p:sp>
      </p:grpSp>
      <p:pic>
        <p:nvPicPr>
          <p:cNvPr id="165" name="Google Shape;165;p18"/>
          <p:cNvPicPr preferRelativeResize="0"/>
          <p:nvPr/>
        </p:nvPicPr>
        <p:blipFill rotWithShape="1">
          <a:blip r:embed="rId3">
            <a:alphaModFix/>
          </a:blip>
          <a:srcRect b="18725" l="4036" r="4026" t="28378"/>
          <a:stretch/>
        </p:blipFill>
        <p:spPr>
          <a:xfrm>
            <a:off x="368700" y="0"/>
            <a:ext cx="8406600" cy="4111274"/>
          </a:xfrm>
          <a:prstGeom prst="rect">
            <a:avLst/>
          </a:prstGeom>
          <a:noFill/>
          <a:ln>
            <a:noFill/>
          </a:ln>
          <a:effectLst>
            <a:outerShdw blurRad="1428750" rotWithShape="0" algn="bl" dist="9525">
              <a:srgbClr val="000000">
                <a:alpha val="50000"/>
              </a:srgbClr>
            </a:outerShdw>
          </a:effectLst>
        </p:spPr>
      </p:pic>
    </p:spTree>
  </p:cSld>
  <p:clrMapOvr>
    <a:masterClrMapping/>
  </p:clrMapOvr>
  <mc:AlternateContent>
    <mc:Choice Requires="p14">
      <p:transition>
        <p14:prism dir="l"/>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9" name="Shape 169"/>
        <p:cNvGrpSpPr/>
        <p:nvPr/>
      </p:nvGrpSpPr>
      <p:grpSpPr>
        <a:xfrm>
          <a:off x="0" y="0"/>
          <a:ext cx="0" cy="0"/>
          <a:chOff x="0" y="0"/>
          <a:chExt cx="0" cy="0"/>
        </a:xfrm>
      </p:grpSpPr>
      <p:sp>
        <p:nvSpPr>
          <p:cNvPr id="170" name="Google Shape;170;p19"/>
          <p:cNvSpPr txBox="1"/>
          <p:nvPr/>
        </p:nvSpPr>
        <p:spPr>
          <a:xfrm>
            <a:off x="514350" y="-10754"/>
            <a:ext cx="8115300" cy="10389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 sz="3300">
                <a:solidFill>
                  <a:schemeClr val="dk1"/>
                </a:solidFill>
                <a:latin typeface="Gotu"/>
                <a:ea typeface="Gotu"/>
                <a:cs typeface="Gotu"/>
                <a:sym typeface="Gotu"/>
              </a:rPr>
              <a:t>Love is </a:t>
            </a:r>
            <a:r>
              <a:rPr b="1" lang="en" sz="3300" u="sng">
                <a:solidFill>
                  <a:schemeClr val="dk1"/>
                </a:solidFill>
                <a:latin typeface="Gotu"/>
                <a:ea typeface="Gotu"/>
                <a:cs typeface="Gotu"/>
                <a:sym typeface="Gotu"/>
              </a:rPr>
              <a:t>DESTRUCTIVE!</a:t>
            </a:r>
            <a:endParaRPr b="1" sz="3300" u="sng">
              <a:solidFill>
                <a:schemeClr val="dk1"/>
              </a:solidFill>
              <a:latin typeface="Gotu"/>
              <a:ea typeface="Gotu"/>
              <a:cs typeface="Gotu"/>
              <a:sym typeface="Gotu"/>
            </a:endParaRPr>
          </a:p>
          <a:p>
            <a:pPr indent="0" lvl="0" marL="0" marR="0" rtl="0" algn="l">
              <a:lnSpc>
                <a:spcPct val="150000"/>
              </a:lnSpc>
              <a:spcBef>
                <a:spcPts val="0"/>
              </a:spcBef>
              <a:spcAft>
                <a:spcPts val="0"/>
              </a:spcAft>
              <a:buNone/>
            </a:pPr>
            <a:r>
              <a:rPr lang="en" sz="1800">
                <a:solidFill>
                  <a:srgbClr val="E69138"/>
                </a:solidFill>
                <a:latin typeface="Gotu"/>
                <a:ea typeface="Gotu"/>
                <a:cs typeface="Gotu"/>
                <a:sym typeface="Gotu"/>
              </a:rPr>
              <a:t>Using Quotes from A Midsummer Night’s Dream</a:t>
            </a:r>
            <a:endParaRPr sz="1800">
              <a:solidFill>
                <a:srgbClr val="E69138"/>
              </a:solidFill>
              <a:latin typeface="Gotu"/>
              <a:ea typeface="Gotu"/>
              <a:cs typeface="Gotu"/>
              <a:sym typeface="Gotu"/>
            </a:endParaRPr>
          </a:p>
        </p:txBody>
      </p:sp>
      <p:grpSp>
        <p:nvGrpSpPr>
          <p:cNvPr id="171" name="Google Shape;171;p19"/>
          <p:cNvGrpSpPr/>
          <p:nvPr/>
        </p:nvGrpSpPr>
        <p:grpSpPr>
          <a:xfrm>
            <a:off x="361950" y="1171650"/>
            <a:ext cx="2743455" cy="1347808"/>
            <a:chOff x="0" y="-76200"/>
            <a:chExt cx="5581800" cy="3594156"/>
          </a:xfrm>
        </p:grpSpPr>
        <p:sp>
          <p:nvSpPr>
            <p:cNvPr id="172" name="Google Shape;172;p19"/>
            <p:cNvSpPr txBox="1"/>
            <p:nvPr/>
          </p:nvSpPr>
          <p:spPr>
            <a:xfrm>
              <a:off x="0" y="-76200"/>
              <a:ext cx="5581800" cy="780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Demetrius</a:t>
              </a:r>
              <a:endParaRPr sz="700">
                <a:solidFill>
                  <a:schemeClr val="lt1"/>
                </a:solidFill>
              </a:endParaRPr>
            </a:p>
          </p:txBody>
        </p:sp>
        <p:sp>
          <p:nvSpPr>
            <p:cNvPr id="173" name="Google Shape;173;p19"/>
            <p:cNvSpPr txBox="1"/>
            <p:nvPr/>
          </p:nvSpPr>
          <p:spPr>
            <a:xfrm>
              <a:off x="0" y="1143456"/>
              <a:ext cx="5581800" cy="237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“(But by some power it is) my love to Hermia,</a:t>
              </a:r>
              <a:endParaRPr sz="13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Melted as the snow, seems to me now” (125)</a:t>
              </a:r>
              <a:endParaRPr sz="800">
                <a:solidFill>
                  <a:schemeClr val="lt1"/>
                </a:solidFill>
              </a:endParaRPr>
            </a:p>
          </p:txBody>
        </p:sp>
      </p:grpSp>
      <p:grpSp>
        <p:nvGrpSpPr>
          <p:cNvPr id="174" name="Google Shape;174;p19"/>
          <p:cNvGrpSpPr/>
          <p:nvPr/>
        </p:nvGrpSpPr>
        <p:grpSpPr>
          <a:xfrm>
            <a:off x="3525401" y="1171650"/>
            <a:ext cx="2743455" cy="1577983"/>
            <a:chOff x="0" y="-76200"/>
            <a:chExt cx="5581800" cy="4207956"/>
          </a:xfrm>
        </p:grpSpPr>
        <p:sp>
          <p:nvSpPr>
            <p:cNvPr id="175" name="Google Shape;175;p19"/>
            <p:cNvSpPr txBox="1"/>
            <p:nvPr/>
          </p:nvSpPr>
          <p:spPr>
            <a:xfrm>
              <a:off x="0" y="-76200"/>
              <a:ext cx="5581800" cy="780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Lysander.</a:t>
              </a:r>
              <a:endParaRPr sz="700">
                <a:solidFill>
                  <a:schemeClr val="lt1"/>
                </a:solidFill>
              </a:endParaRPr>
            </a:p>
          </p:txBody>
        </p:sp>
        <p:sp>
          <p:nvSpPr>
            <p:cNvPr id="176" name="Google Shape;176;p19"/>
            <p:cNvSpPr txBox="1"/>
            <p:nvPr/>
          </p:nvSpPr>
          <p:spPr>
            <a:xfrm>
              <a:off x="0" y="1143456"/>
              <a:ext cx="5581800" cy="29883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“In Hermia’s love I yield you up my part.</a:t>
              </a:r>
              <a:endParaRPr sz="13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And yours of Helena to me bequeath,</a:t>
              </a:r>
              <a:endParaRPr sz="13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Whom I do love and will do till my death” (89)</a:t>
              </a:r>
              <a:endParaRPr sz="800">
                <a:solidFill>
                  <a:schemeClr val="lt1"/>
                </a:solidFill>
              </a:endParaRPr>
            </a:p>
          </p:txBody>
        </p:sp>
      </p:grpSp>
      <p:grpSp>
        <p:nvGrpSpPr>
          <p:cNvPr id="177" name="Google Shape;177;p19"/>
          <p:cNvGrpSpPr/>
          <p:nvPr/>
        </p:nvGrpSpPr>
        <p:grpSpPr>
          <a:xfrm>
            <a:off x="6688850" y="1171650"/>
            <a:ext cx="2454876" cy="1117746"/>
            <a:chOff x="0" y="-76200"/>
            <a:chExt cx="5581800" cy="2980656"/>
          </a:xfrm>
        </p:grpSpPr>
        <p:sp>
          <p:nvSpPr>
            <p:cNvPr id="178" name="Google Shape;178;p19"/>
            <p:cNvSpPr txBox="1"/>
            <p:nvPr/>
          </p:nvSpPr>
          <p:spPr>
            <a:xfrm>
              <a:off x="0" y="-76200"/>
              <a:ext cx="5581800" cy="780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Hermia.</a:t>
              </a:r>
              <a:endParaRPr sz="700">
                <a:solidFill>
                  <a:schemeClr val="lt1"/>
                </a:solidFill>
              </a:endParaRPr>
            </a:p>
          </p:txBody>
        </p:sp>
        <p:sp>
          <p:nvSpPr>
            <p:cNvPr id="179" name="Google Shape;179;p19"/>
            <p:cNvSpPr txBox="1"/>
            <p:nvPr/>
          </p:nvSpPr>
          <p:spPr>
            <a:xfrm>
              <a:off x="0" y="1143456"/>
              <a:ext cx="5581800" cy="1761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“I amazed at your words.</a:t>
              </a:r>
              <a:endParaRPr sz="13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I scorn you not. It seems that you scorn me.” (93)</a:t>
              </a:r>
              <a:endParaRPr sz="1300">
                <a:solidFill>
                  <a:schemeClr val="lt1"/>
                </a:solidFill>
                <a:latin typeface="Lato"/>
                <a:ea typeface="Lato"/>
                <a:cs typeface="Lato"/>
                <a:sym typeface="Lato"/>
              </a:endParaRPr>
            </a:p>
          </p:txBody>
        </p:sp>
      </p:grpSp>
      <p:grpSp>
        <p:nvGrpSpPr>
          <p:cNvPr id="180" name="Google Shape;180;p19"/>
          <p:cNvGrpSpPr/>
          <p:nvPr/>
        </p:nvGrpSpPr>
        <p:grpSpPr>
          <a:xfrm>
            <a:off x="361950" y="3248579"/>
            <a:ext cx="2743455" cy="1577983"/>
            <a:chOff x="0" y="-76200"/>
            <a:chExt cx="5581800" cy="4207956"/>
          </a:xfrm>
        </p:grpSpPr>
        <p:sp>
          <p:nvSpPr>
            <p:cNvPr id="181" name="Google Shape;181;p19"/>
            <p:cNvSpPr txBox="1"/>
            <p:nvPr/>
          </p:nvSpPr>
          <p:spPr>
            <a:xfrm>
              <a:off x="0" y="-76200"/>
              <a:ext cx="5581800" cy="780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Demetrius.</a:t>
              </a:r>
              <a:endParaRPr sz="700">
                <a:solidFill>
                  <a:schemeClr val="lt1"/>
                </a:solidFill>
              </a:endParaRPr>
            </a:p>
          </p:txBody>
        </p:sp>
        <p:sp>
          <p:nvSpPr>
            <p:cNvPr id="182" name="Google Shape;182;p19"/>
            <p:cNvSpPr txBox="1"/>
            <p:nvPr/>
          </p:nvSpPr>
          <p:spPr>
            <a:xfrm>
              <a:off x="0" y="1143456"/>
              <a:ext cx="5581800" cy="29883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“You are too officious</a:t>
              </a:r>
              <a:endParaRPr sz="13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Let her alone. Speak not of Helena.</a:t>
              </a:r>
              <a:endParaRPr sz="13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Take not her part. For if thou dost intend Never so </a:t>
              </a:r>
              <a:r>
                <a:rPr lang="en" sz="1300">
                  <a:solidFill>
                    <a:schemeClr val="lt1"/>
                  </a:solidFill>
                  <a:latin typeface="Lato"/>
                  <a:ea typeface="Lato"/>
                  <a:cs typeface="Lato"/>
                  <a:sym typeface="Lato"/>
                </a:rPr>
                <a:t>little</a:t>
              </a:r>
              <a:r>
                <a:rPr lang="en" sz="1300">
                  <a:solidFill>
                    <a:schemeClr val="lt1"/>
                  </a:solidFill>
                  <a:latin typeface="Lato"/>
                  <a:ea typeface="Lato"/>
                  <a:cs typeface="Lato"/>
                  <a:sym typeface="Lato"/>
                </a:rPr>
                <a:t> show love of her,” (101)</a:t>
              </a:r>
              <a:endParaRPr sz="800">
                <a:solidFill>
                  <a:schemeClr val="lt1"/>
                </a:solidFill>
              </a:endParaRPr>
            </a:p>
          </p:txBody>
        </p:sp>
      </p:grpSp>
      <p:grpSp>
        <p:nvGrpSpPr>
          <p:cNvPr id="183" name="Google Shape;183;p19"/>
          <p:cNvGrpSpPr/>
          <p:nvPr/>
        </p:nvGrpSpPr>
        <p:grpSpPr>
          <a:xfrm>
            <a:off x="3525401" y="3248579"/>
            <a:ext cx="2743455" cy="1117746"/>
            <a:chOff x="0" y="-76200"/>
            <a:chExt cx="5581800" cy="2980656"/>
          </a:xfrm>
        </p:grpSpPr>
        <p:sp>
          <p:nvSpPr>
            <p:cNvPr id="184" name="Google Shape;184;p19"/>
            <p:cNvSpPr txBox="1"/>
            <p:nvPr/>
          </p:nvSpPr>
          <p:spPr>
            <a:xfrm>
              <a:off x="0" y="-76200"/>
              <a:ext cx="5581800" cy="780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Bottom.</a:t>
              </a:r>
              <a:endParaRPr sz="700">
                <a:solidFill>
                  <a:schemeClr val="lt1"/>
                </a:solidFill>
              </a:endParaRPr>
            </a:p>
          </p:txBody>
        </p:sp>
        <p:sp>
          <p:nvSpPr>
            <p:cNvPr id="185" name="Google Shape;185;p19"/>
            <p:cNvSpPr txBox="1"/>
            <p:nvPr/>
          </p:nvSpPr>
          <p:spPr>
            <a:xfrm>
              <a:off x="0" y="1143456"/>
              <a:ext cx="5581800" cy="1761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“And yet, to say the truth, reason and love keep little company together nowadays.” (73)</a:t>
              </a:r>
              <a:endParaRPr sz="800">
                <a:solidFill>
                  <a:schemeClr val="lt1"/>
                </a:solidFill>
              </a:endParaRPr>
            </a:p>
          </p:txBody>
        </p:sp>
      </p:grpSp>
      <p:grpSp>
        <p:nvGrpSpPr>
          <p:cNvPr id="186" name="Google Shape;186;p19"/>
          <p:cNvGrpSpPr/>
          <p:nvPr/>
        </p:nvGrpSpPr>
        <p:grpSpPr>
          <a:xfrm>
            <a:off x="6688850" y="3248575"/>
            <a:ext cx="2454878" cy="1424012"/>
            <a:chOff x="-4" y="-76200"/>
            <a:chExt cx="5581804" cy="3797366"/>
          </a:xfrm>
        </p:grpSpPr>
        <p:sp>
          <p:nvSpPr>
            <p:cNvPr id="187" name="Google Shape;187;p19"/>
            <p:cNvSpPr txBox="1"/>
            <p:nvPr/>
          </p:nvSpPr>
          <p:spPr>
            <a:xfrm>
              <a:off x="0" y="-76200"/>
              <a:ext cx="5581800" cy="780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solidFill>
                    <a:schemeClr val="lt1"/>
                  </a:solidFill>
                  <a:latin typeface="Gotu"/>
                  <a:ea typeface="Gotu"/>
                  <a:cs typeface="Gotu"/>
                  <a:sym typeface="Gotu"/>
                </a:rPr>
                <a:t>Oberon.</a:t>
              </a:r>
              <a:endParaRPr sz="700">
                <a:solidFill>
                  <a:schemeClr val="lt1"/>
                </a:solidFill>
              </a:endParaRPr>
            </a:p>
          </p:txBody>
        </p:sp>
        <p:sp>
          <p:nvSpPr>
            <p:cNvPr id="188" name="Google Shape;188;p19"/>
            <p:cNvSpPr txBox="1"/>
            <p:nvPr/>
          </p:nvSpPr>
          <p:spPr>
            <a:xfrm>
              <a:off x="-4" y="1346666"/>
              <a:ext cx="5581800" cy="2374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“And think no more of this night’s accidents</a:t>
              </a:r>
              <a:endParaRPr sz="1300">
                <a:solidFill>
                  <a:schemeClr val="l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lt1"/>
                  </a:solidFill>
                  <a:latin typeface="Lato"/>
                  <a:ea typeface="Lato"/>
                  <a:cs typeface="Lato"/>
                  <a:sym typeface="Lato"/>
                </a:rPr>
                <a:t>But as the fierce vexation of a dream.” (117)</a:t>
              </a:r>
              <a:endParaRPr sz="800">
                <a:solidFill>
                  <a:schemeClr val="lt1"/>
                </a:solidFill>
              </a:endParaRPr>
            </a:p>
          </p:txBody>
        </p:sp>
      </p:grpSp>
      <p:cxnSp>
        <p:nvCxnSpPr>
          <p:cNvPr id="189" name="Google Shape;189;p19"/>
          <p:cNvCxnSpPr/>
          <p:nvPr/>
        </p:nvCxnSpPr>
        <p:spPr>
          <a:xfrm rot="-5400000">
            <a:off x="-2577900" y="2577900"/>
            <a:ext cx="5155800" cy="0"/>
          </a:xfrm>
          <a:prstGeom prst="straightConnector1">
            <a:avLst/>
          </a:prstGeom>
          <a:noFill/>
          <a:ln cap="rnd" cmpd="sng" w="38100">
            <a:solidFill>
              <a:schemeClr val="accent2"/>
            </a:solidFill>
            <a:prstDash val="solid"/>
            <a:round/>
            <a:headEnd len="sm" w="sm" type="none"/>
            <a:tailEnd len="sm" w="sm" type="none"/>
          </a:ln>
        </p:spPr>
      </p:cxnSp>
    </p:spTree>
  </p:cSld>
  <p:clrMapOvr>
    <a:masterClrMapping/>
  </p:clrMapOvr>
  <p:transition>
    <p:push dir="r"/>
  </p:transition>
</p:sld>
</file>

<file path=ppt/theme/theme1.xml><?xml version="1.0" encoding="utf-8"?>
<a:theme xmlns:a="http://schemas.openxmlformats.org/drawingml/2006/main" xmlns:r="http://schemas.openxmlformats.org/officeDocument/2006/relationships" name="Pink and Purple Simple and Basic 50th Birthday Creative Presentation">
  <a:themeElements>
    <a:clrScheme name="Custom 347">
      <a:dk1>
        <a:srgbClr val="000000"/>
      </a:dk1>
      <a:lt1>
        <a:srgbClr val="FFFFFF"/>
      </a:lt1>
      <a:dk2>
        <a:srgbClr val="666666"/>
      </a:dk2>
      <a:lt2>
        <a:srgbClr val="CCCCCC"/>
      </a:lt2>
      <a:accent1>
        <a:srgbClr val="000000"/>
      </a:accent1>
      <a:accent2>
        <a:srgbClr val="452270"/>
      </a:accent2>
      <a:accent3>
        <a:srgbClr val="EDECED"/>
      </a:accent3>
      <a:accent4>
        <a:srgbClr val="F5D2D2"/>
      </a:accent4>
      <a:accent5>
        <a:srgbClr val="9273B9"/>
      </a:accent5>
      <a:accent6>
        <a:srgbClr val="F58F87"/>
      </a:accent6>
      <a:hlink>
        <a:srgbClr val="F58F8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